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6"/>
  </p:notesMasterIdLst>
  <p:sldIdLst>
    <p:sldId id="256" r:id="rId2"/>
    <p:sldId id="258" r:id="rId3"/>
    <p:sldId id="260" r:id="rId4"/>
    <p:sldId id="273" r:id="rId5"/>
    <p:sldId id="283" r:id="rId6"/>
    <p:sldId id="312" r:id="rId7"/>
    <p:sldId id="262" r:id="rId8"/>
    <p:sldId id="272" r:id="rId9"/>
    <p:sldId id="271" r:id="rId10"/>
    <p:sldId id="313" r:id="rId11"/>
    <p:sldId id="263" r:id="rId12"/>
    <p:sldId id="314" r:id="rId13"/>
    <p:sldId id="315" r:id="rId14"/>
    <p:sldId id="316" r:id="rId15"/>
    <p:sldId id="317" r:id="rId16"/>
    <p:sldId id="322" r:id="rId17"/>
    <p:sldId id="318" r:id="rId18"/>
    <p:sldId id="321" r:id="rId19"/>
    <p:sldId id="323" r:id="rId20"/>
    <p:sldId id="319" r:id="rId21"/>
    <p:sldId id="320" r:id="rId22"/>
    <p:sldId id="267" r:id="rId23"/>
    <p:sldId id="269" r:id="rId24"/>
    <p:sldId id="290" r:id="rId25"/>
  </p:sldIdLst>
  <p:sldSz cx="9144000" cy="5143500" type="screen16x9"/>
  <p:notesSz cx="6858000" cy="9144000"/>
  <p:embeddedFontLst>
    <p:embeddedFont>
      <p:font typeface="Segoe UI Variable Text Light"/>
      <p:regular r:id="rId27"/>
    </p:embeddedFont>
    <p:embeddedFont>
      <p:font typeface="Barlow" panose="020B0604020202020204" charset="0"/>
      <p:regular r:id="rId28"/>
      <p:bold r:id="rId29"/>
      <p:italic r:id="rId30"/>
      <p:boldItalic r:id="rId31"/>
    </p:embeddedFont>
    <p:embeddedFont>
      <p:font typeface="Cabin" panose="020B0604020202020204" charset="0"/>
      <p:regular r:id="rId32"/>
      <p:bold r:id="rId33"/>
      <p:italic r:id="rId34"/>
      <p:boldItalic r:id="rId35"/>
    </p:embeddedFont>
    <p:embeddedFont>
      <p:font typeface="Anaheim" panose="020B0604020202020204" charset="0"/>
      <p:regular r:id="rId36"/>
      <p:bold r:id="rId37"/>
    </p:embeddedFont>
    <p:embeddedFont>
      <p:font typeface="Sora" panose="020B0604020202020204" charset="0"/>
      <p:regular r:id="rId38"/>
      <p:bold r:id="rId39"/>
    </p:embeddedFont>
    <p:embeddedFont>
      <p:font typeface="Nunito Light" panose="020B0604020202020204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974578-3B79-4779-AB36-3C4F85188A32}">
  <a:tblStyle styleId="{3D974578-3B79-4779-AB36-3C4F85188A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6de651939d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6de651939d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187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074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66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23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401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968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291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4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28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6de651939d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6de651939d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749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6de651939d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6de651939d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407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747095ee2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747095ee2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6de651939d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6de651939d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26de651939d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26de651939d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747095ee26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747095ee26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23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6de651939d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6de651939d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306463"/>
            <a:ext cx="4955700" cy="14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361250"/>
            <a:ext cx="4955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816100" y="988525"/>
            <a:ext cx="2614800" cy="31665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accent1">
                <a:alpha val="70000"/>
              </a:schemeClr>
            </a:outerShdw>
          </a:effectLst>
        </p:spPr>
      </p:sp>
      <p:grpSp>
        <p:nvGrpSpPr>
          <p:cNvPr id="13" name="Google Shape;13;p2"/>
          <p:cNvGrpSpPr/>
          <p:nvPr/>
        </p:nvGrpSpPr>
        <p:grpSpPr>
          <a:xfrm>
            <a:off x="140632" y="-156769"/>
            <a:ext cx="9317589" cy="5305966"/>
            <a:chOff x="140632" y="-156769"/>
            <a:chExt cx="9317589" cy="5305966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140632" y="4058790"/>
              <a:ext cx="940596" cy="1090406"/>
              <a:chOff x="2715175" y="2312475"/>
              <a:chExt cx="595050" cy="6898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1919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038550" y="2411525"/>
                <a:ext cx="271675" cy="209575"/>
              </a:xfrm>
              <a:custGeom>
                <a:avLst/>
                <a:gdLst/>
                <a:ahLst/>
                <a:cxnLst/>
                <a:rect l="l" t="t" r="r" b="b"/>
                <a:pathLst>
                  <a:path w="10867" h="8383" extrusionOk="0">
                    <a:moveTo>
                      <a:pt x="7799" y="1"/>
                    </a:moveTo>
                    <a:cubicBezTo>
                      <a:pt x="5910" y="1"/>
                      <a:pt x="3591" y="271"/>
                      <a:pt x="2195" y="1409"/>
                    </a:cubicBezTo>
                    <a:cubicBezTo>
                      <a:pt x="420" y="2854"/>
                      <a:pt x="1" y="5807"/>
                      <a:pt x="1606" y="6940"/>
                    </a:cubicBezTo>
                    <a:cubicBezTo>
                      <a:pt x="1930" y="7978"/>
                      <a:pt x="3014" y="8382"/>
                      <a:pt x="4179" y="8382"/>
                    </a:cubicBezTo>
                    <a:cubicBezTo>
                      <a:pt x="5294" y="8382"/>
                      <a:pt x="6483" y="8012"/>
                      <a:pt x="7146" y="7475"/>
                    </a:cubicBezTo>
                    <a:cubicBezTo>
                      <a:pt x="9796" y="5307"/>
                      <a:pt x="10867" y="222"/>
                      <a:pt x="10867" y="222"/>
                    </a:cubicBezTo>
                    <a:cubicBezTo>
                      <a:pt x="10867" y="222"/>
                      <a:pt x="9509" y="1"/>
                      <a:pt x="7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007775" y="2468150"/>
                <a:ext cx="217700" cy="427050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17082" extrusionOk="0">
                    <a:moveTo>
                      <a:pt x="8708" y="0"/>
                    </a:moveTo>
                    <a:cubicBezTo>
                      <a:pt x="447" y="2783"/>
                      <a:pt x="1" y="13828"/>
                      <a:pt x="134" y="16718"/>
                    </a:cubicBezTo>
                    <a:cubicBezTo>
                      <a:pt x="145" y="17018"/>
                      <a:pt x="305" y="17081"/>
                      <a:pt x="438" y="17081"/>
                    </a:cubicBezTo>
                    <a:cubicBezTo>
                      <a:pt x="534" y="17081"/>
                      <a:pt x="616" y="17048"/>
                      <a:pt x="616" y="17048"/>
                    </a:cubicBezTo>
                    <a:cubicBezTo>
                      <a:pt x="910" y="2856"/>
                      <a:pt x="8706" y="1"/>
                      <a:pt x="8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avLst/>
                <a:gdLst/>
                <a:ahLst/>
                <a:cxnLst/>
                <a:rect l="l" t="t" r="r" b="b"/>
                <a:pathLst>
                  <a:path w="8699" h="17082" extrusionOk="0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71050" y="2862450"/>
                <a:ext cx="279925" cy="139850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5594" extrusionOk="0">
                    <a:moveTo>
                      <a:pt x="5603" y="0"/>
                    </a:moveTo>
                    <a:cubicBezTo>
                      <a:pt x="2508" y="0"/>
                      <a:pt x="1" y="2507"/>
                      <a:pt x="1" y="5594"/>
                    </a:cubicBezTo>
                    <a:lnTo>
                      <a:pt x="11197" y="5594"/>
                    </a:lnTo>
                    <a:cubicBezTo>
                      <a:pt x="11197" y="2507"/>
                      <a:pt x="8690" y="0"/>
                      <a:pt x="56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8476216" y="-156769"/>
              <a:ext cx="982005" cy="1211257"/>
              <a:chOff x="8317012" y="-156769"/>
              <a:chExt cx="982005" cy="1211257"/>
            </a:xfrm>
          </p:grpSpPr>
          <p:grpSp>
            <p:nvGrpSpPr>
              <p:cNvPr id="21" name="Google Shape;21;p2"/>
              <p:cNvGrpSpPr/>
              <p:nvPr/>
            </p:nvGrpSpPr>
            <p:grpSpPr>
              <a:xfrm rot="-6727455">
                <a:off x="8569478" y="237576"/>
                <a:ext cx="477513" cy="865472"/>
                <a:chOff x="1683475" y="2251738"/>
                <a:chExt cx="310925" cy="563525"/>
              </a:xfrm>
            </p:grpSpPr>
            <p:sp>
              <p:nvSpPr>
                <p:cNvPr id="22" name="Google Shape;22;p2"/>
                <p:cNvSpPr/>
                <p:nvPr/>
              </p:nvSpPr>
              <p:spPr>
                <a:xfrm>
                  <a:off x="1683475" y="2251738"/>
                  <a:ext cx="301775" cy="2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1" h="11919" extrusionOk="0">
                      <a:moveTo>
                        <a:pt x="116" y="0"/>
                      </a:moveTo>
                      <a:lnTo>
                        <a:pt x="116" y="0"/>
                      </a:lnTo>
                      <a:cubicBezTo>
                        <a:pt x="116" y="0"/>
                        <a:pt x="0" y="6477"/>
                        <a:pt x="2623" y="9849"/>
                      </a:cubicBezTo>
                      <a:cubicBezTo>
                        <a:pt x="3463" y="10932"/>
                        <a:pt x="5455" y="11918"/>
                        <a:pt x="7145" y="11918"/>
                      </a:cubicBezTo>
                      <a:cubicBezTo>
                        <a:pt x="8128" y="11918"/>
                        <a:pt x="9009" y="11584"/>
                        <a:pt x="9501" y="10741"/>
                      </a:cubicBezTo>
                      <a:cubicBezTo>
                        <a:pt x="11767" y="9813"/>
                        <a:pt x="12070" y="6102"/>
                        <a:pt x="10322" y="3854"/>
                      </a:cubicBezTo>
                      <a:cubicBezTo>
                        <a:pt x="7699" y="482"/>
                        <a:pt x="117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776925" y="2388213"/>
                  <a:ext cx="217475" cy="4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9" h="17082" extrusionOk="0">
                      <a:moveTo>
                        <a:pt x="0" y="1"/>
                      </a:moveTo>
                      <a:cubicBezTo>
                        <a:pt x="1" y="1"/>
                        <a:pt x="7788" y="2866"/>
                        <a:pt x="8083" y="17049"/>
                      </a:cubicBezTo>
                      <a:cubicBezTo>
                        <a:pt x="8083" y="17049"/>
                        <a:pt x="8164" y="17082"/>
                        <a:pt x="8261" y="17082"/>
                      </a:cubicBezTo>
                      <a:cubicBezTo>
                        <a:pt x="8395" y="17082"/>
                        <a:pt x="8558" y="17019"/>
                        <a:pt x="8573" y="16719"/>
                      </a:cubicBezTo>
                      <a:cubicBezTo>
                        <a:pt x="8698" y="13837"/>
                        <a:pt x="8252" y="27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24;p2"/>
              <p:cNvGrpSpPr/>
              <p:nvPr/>
            </p:nvGrpSpPr>
            <p:grpSpPr>
              <a:xfrm rot="-6571294">
                <a:off x="8512407" y="-185131"/>
                <a:ext cx="464498" cy="742791"/>
                <a:chOff x="1976075" y="2350788"/>
                <a:chExt cx="302450" cy="483675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2006850" y="2350788"/>
                  <a:ext cx="271675" cy="20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7" h="8383" extrusionOk="0">
                      <a:moveTo>
                        <a:pt x="7799" y="1"/>
                      </a:moveTo>
                      <a:cubicBezTo>
                        <a:pt x="5910" y="1"/>
                        <a:pt x="3591" y="271"/>
                        <a:pt x="2195" y="1409"/>
                      </a:cubicBezTo>
                      <a:cubicBezTo>
                        <a:pt x="420" y="2854"/>
                        <a:pt x="1" y="5807"/>
                        <a:pt x="1606" y="6940"/>
                      </a:cubicBezTo>
                      <a:cubicBezTo>
                        <a:pt x="1930" y="7978"/>
                        <a:pt x="3014" y="8382"/>
                        <a:pt x="4179" y="8382"/>
                      </a:cubicBezTo>
                      <a:cubicBezTo>
                        <a:pt x="5294" y="8382"/>
                        <a:pt x="6483" y="8012"/>
                        <a:pt x="7146" y="7475"/>
                      </a:cubicBezTo>
                      <a:cubicBezTo>
                        <a:pt x="9796" y="5307"/>
                        <a:pt x="10867" y="222"/>
                        <a:pt x="10867" y="222"/>
                      </a:cubicBezTo>
                      <a:cubicBezTo>
                        <a:pt x="10867" y="222"/>
                        <a:pt x="9509" y="1"/>
                        <a:pt x="77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976075" y="2407413"/>
                  <a:ext cx="217700" cy="4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8" h="17082" extrusionOk="0">
                      <a:moveTo>
                        <a:pt x="8708" y="0"/>
                      </a:moveTo>
                      <a:cubicBezTo>
                        <a:pt x="447" y="2783"/>
                        <a:pt x="1" y="13828"/>
                        <a:pt x="134" y="16718"/>
                      </a:cubicBezTo>
                      <a:cubicBezTo>
                        <a:pt x="145" y="17018"/>
                        <a:pt x="305" y="17081"/>
                        <a:pt x="438" y="17081"/>
                      </a:cubicBezTo>
                      <a:cubicBezTo>
                        <a:pt x="534" y="17081"/>
                        <a:pt x="616" y="17048"/>
                        <a:pt x="616" y="17048"/>
                      </a:cubicBezTo>
                      <a:cubicBezTo>
                        <a:pt x="910" y="2856"/>
                        <a:pt x="8706" y="1"/>
                        <a:pt x="87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7"/>
          <p:cNvSpPr txBox="1">
            <a:spLocks noGrp="1"/>
          </p:cNvSpPr>
          <p:nvPr>
            <p:ph type="title"/>
          </p:nvPr>
        </p:nvSpPr>
        <p:spPr>
          <a:xfrm>
            <a:off x="720000" y="912163"/>
            <a:ext cx="2638500" cy="18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7"/>
          <p:cNvSpPr txBox="1">
            <a:spLocks noGrp="1"/>
          </p:cNvSpPr>
          <p:nvPr>
            <p:ph type="subTitle" idx="1"/>
          </p:nvPr>
        </p:nvSpPr>
        <p:spPr>
          <a:xfrm>
            <a:off x="720000" y="3115038"/>
            <a:ext cx="2638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7"/>
          <p:cNvSpPr>
            <a:spLocks noGrp="1"/>
          </p:cNvSpPr>
          <p:nvPr>
            <p:ph type="pic" idx="2"/>
          </p:nvPr>
        </p:nvSpPr>
        <p:spPr>
          <a:xfrm>
            <a:off x="4054075" y="798650"/>
            <a:ext cx="4376700" cy="35463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accent1">
                <a:alpha val="70000"/>
              </a:schemeClr>
            </a:outerShdw>
          </a:effectLst>
        </p:spPr>
      </p:sp>
      <p:grpSp>
        <p:nvGrpSpPr>
          <p:cNvPr id="292" name="Google Shape;292;p17"/>
          <p:cNvGrpSpPr/>
          <p:nvPr/>
        </p:nvGrpSpPr>
        <p:grpSpPr>
          <a:xfrm>
            <a:off x="-409343" y="-174050"/>
            <a:ext cx="9923851" cy="4970038"/>
            <a:chOff x="-409343" y="-174050"/>
            <a:chExt cx="9923851" cy="4970038"/>
          </a:xfrm>
        </p:grpSpPr>
        <p:grpSp>
          <p:nvGrpSpPr>
            <p:cNvPr id="293" name="Google Shape;293;p17"/>
            <p:cNvGrpSpPr/>
            <p:nvPr/>
          </p:nvGrpSpPr>
          <p:grpSpPr>
            <a:xfrm rot="5837887" flipH="1">
              <a:off x="-155501" y="3919671"/>
              <a:ext cx="592694" cy="1033459"/>
              <a:chOff x="1237799" y="2100270"/>
              <a:chExt cx="349541" cy="609481"/>
            </a:xfrm>
          </p:grpSpPr>
          <p:sp>
            <p:nvSpPr>
              <p:cNvPr id="294" name="Google Shape;294;p17"/>
              <p:cNvSpPr/>
              <p:nvPr/>
            </p:nvSpPr>
            <p:spPr>
              <a:xfrm rot="608544">
                <a:off x="1261678" y="2124514"/>
                <a:ext cx="301783" cy="297983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1919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7"/>
              <p:cNvSpPr/>
              <p:nvPr/>
            </p:nvSpPr>
            <p:spPr>
              <a:xfrm rot="608544">
                <a:off x="1318934" y="2266878"/>
                <a:ext cx="217481" cy="427062"/>
              </a:xfrm>
              <a:custGeom>
                <a:avLst/>
                <a:gdLst/>
                <a:ahLst/>
                <a:cxnLst/>
                <a:rect l="l" t="t" r="r" b="b"/>
                <a:pathLst>
                  <a:path w="8699" h="17082" extrusionOk="0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17"/>
            <p:cNvGrpSpPr/>
            <p:nvPr/>
          </p:nvGrpSpPr>
          <p:grpSpPr>
            <a:xfrm rot="-7538836" flipH="1">
              <a:off x="8709034" y="-159164"/>
              <a:ext cx="527213" cy="955528"/>
              <a:chOff x="1156898" y="3430037"/>
              <a:chExt cx="310925" cy="563525"/>
            </a:xfrm>
          </p:grpSpPr>
          <p:sp>
            <p:nvSpPr>
              <p:cNvPr id="297" name="Google Shape;297;p17"/>
              <p:cNvSpPr/>
              <p:nvPr/>
            </p:nvSpPr>
            <p:spPr>
              <a:xfrm>
                <a:off x="1156898" y="3430037"/>
                <a:ext cx="301775" cy="297975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1919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7"/>
              <p:cNvSpPr/>
              <p:nvPr/>
            </p:nvSpPr>
            <p:spPr>
              <a:xfrm>
                <a:off x="1250348" y="3566512"/>
                <a:ext cx="217475" cy="427050"/>
              </a:xfrm>
              <a:custGeom>
                <a:avLst/>
                <a:gdLst/>
                <a:ahLst/>
                <a:cxnLst/>
                <a:rect l="l" t="t" r="r" b="b"/>
                <a:pathLst>
                  <a:path w="8699" h="17082" extrusionOk="0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1"/>
          <p:cNvSpPr txBox="1">
            <a:spLocks noGrp="1"/>
          </p:cNvSpPr>
          <p:nvPr>
            <p:ph type="subTitle" idx="1"/>
          </p:nvPr>
        </p:nvSpPr>
        <p:spPr>
          <a:xfrm>
            <a:off x="5404335" y="2840688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subTitle" idx="2"/>
          </p:nvPr>
        </p:nvSpPr>
        <p:spPr>
          <a:xfrm>
            <a:off x="1234063" y="2840688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subTitle" idx="3"/>
          </p:nvPr>
        </p:nvSpPr>
        <p:spPr>
          <a:xfrm>
            <a:off x="1234063" y="2417000"/>
            <a:ext cx="2505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4"/>
          </p:nvPr>
        </p:nvSpPr>
        <p:spPr>
          <a:xfrm>
            <a:off x="5404338" y="2417000"/>
            <a:ext cx="25056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69" name="Google Shape;369;p21"/>
          <p:cNvGrpSpPr/>
          <p:nvPr/>
        </p:nvGrpSpPr>
        <p:grpSpPr>
          <a:xfrm rot="10800000">
            <a:off x="-370729" y="2268128"/>
            <a:ext cx="9885237" cy="2441621"/>
            <a:chOff x="-370729" y="1621153"/>
            <a:chExt cx="9885237" cy="2441621"/>
          </a:xfrm>
        </p:grpSpPr>
        <p:grpSp>
          <p:nvGrpSpPr>
            <p:cNvPr id="370" name="Google Shape;370;p21"/>
            <p:cNvGrpSpPr/>
            <p:nvPr/>
          </p:nvGrpSpPr>
          <p:grpSpPr>
            <a:xfrm rot="5837887" flipH="1">
              <a:off x="-126954" y="1465550"/>
              <a:ext cx="527216" cy="955534"/>
              <a:chOff x="2715175" y="2312475"/>
              <a:chExt cx="310925" cy="563525"/>
            </a:xfrm>
          </p:grpSpPr>
          <p:sp>
            <p:nvSpPr>
              <p:cNvPr id="371" name="Google Shape;371;p21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1919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avLst/>
                <a:gdLst/>
                <a:ahLst/>
                <a:cxnLst/>
                <a:rect l="l" t="t" r="r" b="b"/>
                <a:pathLst>
                  <a:path w="8699" h="17082" extrusionOk="0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1"/>
            <p:cNvGrpSpPr/>
            <p:nvPr/>
          </p:nvGrpSpPr>
          <p:grpSpPr>
            <a:xfrm rot="-7538836" flipH="1">
              <a:off x="8709034" y="3092361"/>
              <a:ext cx="527213" cy="955528"/>
              <a:chOff x="2715175" y="2312475"/>
              <a:chExt cx="310925" cy="563525"/>
            </a:xfrm>
          </p:grpSpPr>
          <p:sp>
            <p:nvSpPr>
              <p:cNvPr id="374" name="Google Shape;374;p21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1919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avLst/>
                <a:gdLst/>
                <a:ahLst/>
                <a:cxnLst/>
                <a:rect l="l" t="t" r="r" b="b"/>
                <a:pathLst>
                  <a:path w="8699" h="17082" extrusionOk="0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3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55" name="Google Shape;555;p30"/>
          <p:cNvGrpSpPr/>
          <p:nvPr/>
        </p:nvGrpSpPr>
        <p:grpSpPr>
          <a:xfrm>
            <a:off x="-149787" y="-84629"/>
            <a:ext cx="9110085" cy="5304007"/>
            <a:chOff x="-149787" y="-84629"/>
            <a:chExt cx="9110085" cy="5304007"/>
          </a:xfrm>
        </p:grpSpPr>
        <p:grpSp>
          <p:nvGrpSpPr>
            <p:cNvPr id="556" name="Google Shape;556;p30"/>
            <p:cNvGrpSpPr/>
            <p:nvPr/>
          </p:nvGrpSpPr>
          <p:grpSpPr>
            <a:xfrm>
              <a:off x="7884988" y="4530097"/>
              <a:ext cx="1075310" cy="689281"/>
              <a:chOff x="7884988" y="4530097"/>
              <a:chExt cx="1075310" cy="689281"/>
            </a:xfrm>
          </p:grpSpPr>
          <p:grpSp>
            <p:nvGrpSpPr>
              <p:cNvPr id="557" name="Google Shape;557;p30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558" name="Google Shape;558;p30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8" h="12263" extrusionOk="0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30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11434" extrusionOk="0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0" name="Google Shape;560;p30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561" name="Google Shape;561;p30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4430" extrusionOk="0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30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2684" extrusionOk="0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3" name="Google Shape;563;p30"/>
            <p:cNvGrpSpPr/>
            <p:nvPr/>
          </p:nvGrpSpPr>
          <p:grpSpPr>
            <a:xfrm rot="2700000">
              <a:off x="26835" y="19254"/>
              <a:ext cx="604461" cy="749939"/>
              <a:chOff x="3450925" y="1831950"/>
              <a:chExt cx="314950" cy="390750"/>
            </a:xfrm>
          </p:grpSpPr>
          <p:sp>
            <p:nvSpPr>
              <p:cNvPr id="564" name="Google Shape;564;p30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2263" extrusionOk="0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0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avLst/>
                <a:gdLst/>
                <a:ahLst/>
                <a:cxnLst/>
                <a:rect l="l" t="t" r="r" b="b"/>
                <a:pathLst>
                  <a:path w="9591" h="11434" extrusionOk="0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0"/>
              <p:cNvSpPr/>
              <p:nvPr/>
            </p:nvSpPr>
            <p:spPr>
              <a:xfrm>
                <a:off x="3516275" y="2111950"/>
                <a:ext cx="161275" cy="110750"/>
              </a:xfrm>
              <a:custGeom>
                <a:avLst/>
                <a:gdLst/>
                <a:ahLst/>
                <a:cxnLst/>
                <a:rect l="l" t="t" r="r" b="b"/>
                <a:pathLst>
                  <a:path w="6451" h="4430" extrusionOk="0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>
                <a:off x="3487725" y="2132650"/>
                <a:ext cx="1458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2684" extrusionOk="0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3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32"/>
          <p:cNvSpPr txBox="1">
            <a:spLocks noGrp="1"/>
          </p:cNvSpPr>
          <p:nvPr>
            <p:ph type="title"/>
          </p:nvPr>
        </p:nvSpPr>
        <p:spPr>
          <a:xfrm>
            <a:off x="713275" y="580302"/>
            <a:ext cx="3800400" cy="8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2"/>
          <p:cNvSpPr txBox="1">
            <a:spLocks noGrp="1"/>
          </p:cNvSpPr>
          <p:nvPr>
            <p:ph type="subTitle" idx="1"/>
          </p:nvPr>
        </p:nvSpPr>
        <p:spPr>
          <a:xfrm>
            <a:off x="713225" y="1449402"/>
            <a:ext cx="3800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2"/>
          <p:cNvSpPr txBox="1"/>
          <p:nvPr/>
        </p:nvSpPr>
        <p:spPr>
          <a:xfrm>
            <a:off x="713275" y="3451438"/>
            <a:ext cx="38004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1200" b="1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95" name="Google Shape;595;p32"/>
          <p:cNvSpPr>
            <a:spLocks noGrp="1"/>
          </p:cNvSpPr>
          <p:nvPr>
            <p:ph type="pic" idx="2"/>
          </p:nvPr>
        </p:nvSpPr>
        <p:spPr>
          <a:xfrm>
            <a:off x="4571975" y="798550"/>
            <a:ext cx="3858600" cy="35463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accent1">
                <a:alpha val="70000"/>
              </a:schemeClr>
            </a:outerShdw>
          </a:effectLst>
        </p:spPr>
      </p:sp>
      <p:grpSp>
        <p:nvGrpSpPr>
          <p:cNvPr id="596" name="Google Shape;596;p32"/>
          <p:cNvGrpSpPr/>
          <p:nvPr/>
        </p:nvGrpSpPr>
        <p:grpSpPr>
          <a:xfrm>
            <a:off x="-312222" y="-61541"/>
            <a:ext cx="9798681" cy="5485940"/>
            <a:chOff x="-312222" y="-61541"/>
            <a:chExt cx="9798681" cy="5485940"/>
          </a:xfrm>
        </p:grpSpPr>
        <p:grpSp>
          <p:nvGrpSpPr>
            <p:cNvPr id="597" name="Google Shape;597;p32"/>
            <p:cNvGrpSpPr/>
            <p:nvPr/>
          </p:nvGrpSpPr>
          <p:grpSpPr>
            <a:xfrm rot="-6807537">
              <a:off x="8437985" y="113074"/>
              <a:ext cx="940280" cy="852841"/>
              <a:chOff x="4357538" y="2124225"/>
              <a:chExt cx="748038" cy="678475"/>
            </a:xfrm>
          </p:grpSpPr>
          <p:sp>
            <p:nvSpPr>
              <p:cNvPr id="598" name="Google Shape;598;p32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603;p32"/>
            <p:cNvGrpSpPr/>
            <p:nvPr/>
          </p:nvGrpSpPr>
          <p:grpSpPr>
            <a:xfrm rot="8100000">
              <a:off x="-148403" y="1054295"/>
              <a:ext cx="940248" cy="852811"/>
              <a:chOff x="4357538" y="2124225"/>
              <a:chExt cx="748038" cy="678475"/>
            </a:xfrm>
          </p:grpSpPr>
          <p:sp>
            <p:nvSpPr>
              <p:cNvPr id="604" name="Google Shape;604;p32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2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32"/>
            <p:cNvGrpSpPr/>
            <p:nvPr/>
          </p:nvGrpSpPr>
          <p:grpSpPr>
            <a:xfrm rot="1536902">
              <a:off x="4020375" y="4410267"/>
              <a:ext cx="940233" cy="852797"/>
              <a:chOff x="4357538" y="2124225"/>
              <a:chExt cx="748038" cy="678475"/>
            </a:xfrm>
          </p:grpSpPr>
          <p:sp>
            <p:nvSpPr>
              <p:cNvPr id="610" name="Google Shape;610;p32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2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2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2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2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3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33"/>
          <p:cNvGrpSpPr/>
          <p:nvPr/>
        </p:nvGrpSpPr>
        <p:grpSpPr>
          <a:xfrm flipH="1">
            <a:off x="-352931" y="-136313"/>
            <a:ext cx="9582552" cy="5466219"/>
            <a:chOff x="-124331" y="-156769"/>
            <a:chExt cx="9582552" cy="5466219"/>
          </a:xfrm>
        </p:grpSpPr>
        <p:grpSp>
          <p:nvGrpSpPr>
            <p:cNvPr id="618" name="Google Shape;618;p33"/>
            <p:cNvGrpSpPr/>
            <p:nvPr/>
          </p:nvGrpSpPr>
          <p:grpSpPr>
            <a:xfrm>
              <a:off x="-124331" y="4254367"/>
              <a:ext cx="1035451" cy="1055083"/>
              <a:chOff x="-124331" y="4254367"/>
              <a:chExt cx="1035451" cy="1055083"/>
            </a:xfrm>
          </p:grpSpPr>
          <p:sp>
            <p:nvSpPr>
              <p:cNvPr id="619" name="Google Shape;619;p33"/>
              <p:cNvSpPr/>
              <p:nvPr/>
            </p:nvSpPr>
            <p:spPr>
              <a:xfrm rot="1570958">
                <a:off x="63688" y="4312790"/>
                <a:ext cx="343745" cy="339417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1919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3"/>
              <p:cNvSpPr/>
              <p:nvPr/>
            </p:nvSpPr>
            <p:spPr>
              <a:xfrm rot="1570852">
                <a:off x="430641" y="4570735"/>
                <a:ext cx="429428" cy="331268"/>
              </a:xfrm>
              <a:custGeom>
                <a:avLst/>
                <a:gdLst/>
                <a:ahLst/>
                <a:cxnLst/>
                <a:rect l="l" t="t" r="r" b="b"/>
                <a:pathLst>
                  <a:path w="10867" h="8383" extrusionOk="0">
                    <a:moveTo>
                      <a:pt x="7799" y="1"/>
                    </a:moveTo>
                    <a:cubicBezTo>
                      <a:pt x="5910" y="1"/>
                      <a:pt x="3591" y="271"/>
                      <a:pt x="2195" y="1409"/>
                    </a:cubicBezTo>
                    <a:cubicBezTo>
                      <a:pt x="420" y="2854"/>
                      <a:pt x="1" y="5807"/>
                      <a:pt x="1606" y="6940"/>
                    </a:cubicBezTo>
                    <a:cubicBezTo>
                      <a:pt x="1930" y="7978"/>
                      <a:pt x="3014" y="8382"/>
                      <a:pt x="4179" y="8382"/>
                    </a:cubicBezTo>
                    <a:cubicBezTo>
                      <a:pt x="5294" y="8382"/>
                      <a:pt x="6483" y="8012"/>
                      <a:pt x="7146" y="7475"/>
                    </a:cubicBezTo>
                    <a:cubicBezTo>
                      <a:pt x="9796" y="5307"/>
                      <a:pt x="10867" y="222"/>
                      <a:pt x="10867" y="222"/>
                    </a:cubicBezTo>
                    <a:cubicBezTo>
                      <a:pt x="10867" y="222"/>
                      <a:pt x="9509" y="1"/>
                      <a:pt x="7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3"/>
              <p:cNvSpPr/>
              <p:nvPr/>
            </p:nvSpPr>
            <p:spPr>
              <a:xfrm rot="1570852">
                <a:off x="276038" y="4593141"/>
                <a:ext cx="344111" cy="675024"/>
              </a:xfrm>
              <a:custGeom>
                <a:avLst/>
                <a:gdLst/>
                <a:ahLst/>
                <a:cxnLst/>
                <a:rect l="l" t="t" r="r" b="b"/>
                <a:pathLst>
                  <a:path w="8708" h="17082" extrusionOk="0">
                    <a:moveTo>
                      <a:pt x="8708" y="0"/>
                    </a:moveTo>
                    <a:cubicBezTo>
                      <a:pt x="447" y="2783"/>
                      <a:pt x="1" y="13828"/>
                      <a:pt x="134" y="16718"/>
                    </a:cubicBezTo>
                    <a:cubicBezTo>
                      <a:pt x="145" y="17018"/>
                      <a:pt x="305" y="17081"/>
                      <a:pt x="438" y="17081"/>
                    </a:cubicBezTo>
                    <a:cubicBezTo>
                      <a:pt x="534" y="17081"/>
                      <a:pt x="616" y="17048"/>
                      <a:pt x="616" y="17048"/>
                    </a:cubicBezTo>
                    <a:cubicBezTo>
                      <a:pt x="910" y="2856"/>
                      <a:pt x="8706" y="1"/>
                      <a:pt x="87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3"/>
              <p:cNvSpPr/>
              <p:nvPr/>
            </p:nvSpPr>
            <p:spPr>
              <a:xfrm rot="1570852">
                <a:off x="6947" y="4426934"/>
                <a:ext cx="343756" cy="675024"/>
              </a:xfrm>
              <a:custGeom>
                <a:avLst/>
                <a:gdLst/>
                <a:ahLst/>
                <a:cxnLst/>
                <a:rect l="l" t="t" r="r" b="b"/>
                <a:pathLst>
                  <a:path w="8699" h="17082" extrusionOk="0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3"/>
              <p:cNvSpPr/>
              <p:nvPr/>
            </p:nvSpPr>
            <p:spPr>
              <a:xfrm>
                <a:off x="39499" y="4922111"/>
                <a:ext cx="442477" cy="221061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5594" extrusionOk="0">
                    <a:moveTo>
                      <a:pt x="5603" y="0"/>
                    </a:moveTo>
                    <a:cubicBezTo>
                      <a:pt x="2508" y="0"/>
                      <a:pt x="1" y="2507"/>
                      <a:pt x="1" y="5594"/>
                    </a:cubicBezTo>
                    <a:lnTo>
                      <a:pt x="11197" y="5594"/>
                    </a:lnTo>
                    <a:cubicBezTo>
                      <a:pt x="11197" y="2507"/>
                      <a:pt x="8690" y="0"/>
                      <a:pt x="56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4" name="Google Shape;624;p33"/>
            <p:cNvGrpSpPr/>
            <p:nvPr/>
          </p:nvGrpSpPr>
          <p:grpSpPr>
            <a:xfrm>
              <a:off x="8476216" y="-156769"/>
              <a:ext cx="982005" cy="1211257"/>
              <a:chOff x="8317012" y="-156769"/>
              <a:chExt cx="982005" cy="1211257"/>
            </a:xfrm>
          </p:grpSpPr>
          <p:grpSp>
            <p:nvGrpSpPr>
              <p:cNvPr id="625" name="Google Shape;625;p33"/>
              <p:cNvGrpSpPr/>
              <p:nvPr/>
            </p:nvGrpSpPr>
            <p:grpSpPr>
              <a:xfrm rot="-6727455">
                <a:off x="8569478" y="237576"/>
                <a:ext cx="477513" cy="865472"/>
                <a:chOff x="1683475" y="2251738"/>
                <a:chExt cx="310925" cy="563525"/>
              </a:xfrm>
            </p:grpSpPr>
            <p:sp>
              <p:nvSpPr>
                <p:cNvPr id="626" name="Google Shape;626;p33"/>
                <p:cNvSpPr/>
                <p:nvPr/>
              </p:nvSpPr>
              <p:spPr>
                <a:xfrm>
                  <a:off x="1683475" y="2251738"/>
                  <a:ext cx="301775" cy="2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1" h="11919" extrusionOk="0">
                      <a:moveTo>
                        <a:pt x="116" y="0"/>
                      </a:moveTo>
                      <a:lnTo>
                        <a:pt x="116" y="0"/>
                      </a:lnTo>
                      <a:cubicBezTo>
                        <a:pt x="116" y="0"/>
                        <a:pt x="0" y="6477"/>
                        <a:pt x="2623" y="9849"/>
                      </a:cubicBezTo>
                      <a:cubicBezTo>
                        <a:pt x="3463" y="10932"/>
                        <a:pt x="5455" y="11918"/>
                        <a:pt x="7145" y="11918"/>
                      </a:cubicBezTo>
                      <a:cubicBezTo>
                        <a:pt x="8128" y="11918"/>
                        <a:pt x="9009" y="11584"/>
                        <a:pt x="9501" y="10741"/>
                      </a:cubicBezTo>
                      <a:cubicBezTo>
                        <a:pt x="11767" y="9813"/>
                        <a:pt x="12070" y="6102"/>
                        <a:pt x="10322" y="3854"/>
                      </a:cubicBezTo>
                      <a:cubicBezTo>
                        <a:pt x="7699" y="482"/>
                        <a:pt x="117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3"/>
                <p:cNvSpPr/>
                <p:nvPr/>
              </p:nvSpPr>
              <p:spPr>
                <a:xfrm>
                  <a:off x="1776925" y="2388213"/>
                  <a:ext cx="217475" cy="4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9" h="17082" extrusionOk="0">
                      <a:moveTo>
                        <a:pt x="0" y="1"/>
                      </a:moveTo>
                      <a:cubicBezTo>
                        <a:pt x="1" y="1"/>
                        <a:pt x="7788" y="2866"/>
                        <a:pt x="8083" y="17049"/>
                      </a:cubicBezTo>
                      <a:cubicBezTo>
                        <a:pt x="8083" y="17049"/>
                        <a:pt x="8164" y="17082"/>
                        <a:pt x="8261" y="17082"/>
                      </a:cubicBezTo>
                      <a:cubicBezTo>
                        <a:pt x="8395" y="17082"/>
                        <a:pt x="8558" y="17019"/>
                        <a:pt x="8573" y="16719"/>
                      </a:cubicBezTo>
                      <a:cubicBezTo>
                        <a:pt x="8698" y="13837"/>
                        <a:pt x="8252" y="279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8" name="Google Shape;628;p33"/>
              <p:cNvGrpSpPr/>
              <p:nvPr/>
            </p:nvGrpSpPr>
            <p:grpSpPr>
              <a:xfrm rot="-6571294">
                <a:off x="8512407" y="-185131"/>
                <a:ext cx="464498" cy="742791"/>
                <a:chOff x="1976075" y="2350788"/>
                <a:chExt cx="302450" cy="483675"/>
              </a:xfrm>
            </p:grpSpPr>
            <p:sp>
              <p:nvSpPr>
                <p:cNvPr id="629" name="Google Shape;629;p33"/>
                <p:cNvSpPr/>
                <p:nvPr/>
              </p:nvSpPr>
              <p:spPr>
                <a:xfrm>
                  <a:off x="2006850" y="2350788"/>
                  <a:ext cx="271675" cy="20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7" h="8383" extrusionOk="0">
                      <a:moveTo>
                        <a:pt x="7799" y="1"/>
                      </a:moveTo>
                      <a:cubicBezTo>
                        <a:pt x="5910" y="1"/>
                        <a:pt x="3591" y="271"/>
                        <a:pt x="2195" y="1409"/>
                      </a:cubicBezTo>
                      <a:cubicBezTo>
                        <a:pt x="420" y="2854"/>
                        <a:pt x="1" y="5807"/>
                        <a:pt x="1606" y="6940"/>
                      </a:cubicBezTo>
                      <a:cubicBezTo>
                        <a:pt x="1930" y="7978"/>
                        <a:pt x="3014" y="8382"/>
                        <a:pt x="4179" y="8382"/>
                      </a:cubicBezTo>
                      <a:cubicBezTo>
                        <a:pt x="5294" y="8382"/>
                        <a:pt x="6483" y="8012"/>
                        <a:pt x="7146" y="7475"/>
                      </a:cubicBezTo>
                      <a:cubicBezTo>
                        <a:pt x="9796" y="5307"/>
                        <a:pt x="10867" y="222"/>
                        <a:pt x="10867" y="222"/>
                      </a:cubicBezTo>
                      <a:cubicBezTo>
                        <a:pt x="10867" y="222"/>
                        <a:pt x="9509" y="1"/>
                        <a:pt x="779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3"/>
                <p:cNvSpPr/>
                <p:nvPr/>
              </p:nvSpPr>
              <p:spPr>
                <a:xfrm>
                  <a:off x="1976075" y="2407413"/>
                  <a:ext cx="217700" cy="42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8" h="17082" extrusionOk="0">
                      <a:moveTo>
                        <a:pt x="8708" y="0"/>
                      </a:moveTo>
                      <a:cubicBezTo>
                        <a:pt x="447" y="2783"/>
                        <a:pt x="1" y="13828"/>
                        <a:pt x="134" y="16718"/>
                      </a:cubicBezTo>
                      <a:cubicBezTo>
                        <a:pt x="145" y="17018"/>
                        <a:pt x="305" y="17081"/>
                        <a:pt x="438" y="17081"/>
                      </a:cubicBezTo>
                      <a:cubicBezTo>
                        <a:pt x="534" y="17081"/>
                        <a:pt x="616" y="17048"/>
                        <a:pt x="616" y="17048"/>
                      </a:cubicBezTo>
                      <a:cubicBezTo>
                        <a:pt x="910" y="2856"/>
                        <a:pt x="8706" y="1"/>
                        <a:pt x="87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3" name="Google Shape;633;p34"/>
          <p:cNvGrpSpPr/>
          <p:nvPr/>
        </p:nvGrpSpPr>
        <p:grpSpPr>
          <a:xfrm rot="10800000" flipH="1">
            <a:off x="-149787" y="-84629"/>
            <a:ext cx="9110085" cy="5304007"/>
            <a:chOff x="-149787" y="-84629"/>
            <a:chExt cx="9110085" cy="5304007"/>
          </a:xfrm>
        </p:grpSpPr>
        <p:grpSp>
          <p:nvGrpSpPr>
            <p:cNvPr id="634" name="Google Shape;634;p34"/>
            <p:cNvGrpSpPr/>
            <p:nvPr/>
          </p:nvGrpSpPr>
          <p:grpSpPr>
            <a:xfrm>
              <a:off x="7884988" y="4530097"/>
              <a:ext cx="1075310" cy="689281"/>
              <a:chOff x="7884988" y="4530097"/>
              <a:chExt cx="1075310" cy="689281"/>
            </a:xfrm>
          </p:grpSpPr>
          <p:grpSp>
            <p:nvGrpSpPr>
              <p:cNvPr id="635" name="Google Shape;635;p34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636" name="Google Shape;636;p34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8" h="12263" extrusionOk="0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4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11434" extrusionOk="0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" name="Google Shape;638;p34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639" name="Google Shape;639;p34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4430" extrusionOk="0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4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2684" extrusionOk="0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1" name="Google Shape;641;p34"/>
            <p:cNvGrpSpPr/>
            <p:nvPr/>
          </p:nvGrpSpPr>
          <p:grpSpPr>
            <a:xfrm rot="2700000">
              <a:off x="26835" y="19254"/>
              <a:ext cx="604461" cy="749939"/>
              <a:chOff x="3450925" y="1831950"/>
              <a:chExt cx="314950" cy="390750"/>
            </a:xfrm>
          </p:grpSpPr>
          <p:sp>
            <p:nvSpPr>
              <p:cNvPr id="642" name="Google Shape;642;p34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2263" extrusionOk="0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4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avLst/>
                <a:gdLst/>
                <a:ahLst/>
                <a:cxnLst/>
                <a:rect l="l" t="t" r="r" b="b"/>
                <a:pathLst>
                  <a:path w="9591" h="11434" extrusionOk="0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4"/>
              <p:cNvSpPr/>
              <p:nvPr/>
            </p:nvSpPr>
            <p:spPr>
              <a:xfrm>
                <a:off x="3516275" y="2111950"/>
                <a:ext cx="161275" cy="110750"/>
              </a:xfrm>
              <a:custGeom>
                <a:avLst/>
                <a:gdLst/>
                <a:ahLst/>
                <a:cxnLst/>
                <a:rect l="l" t="t" r="r" b="b"/>
                <a:pathLst>
                  <a:path w="6451" h="4430" extrusionOk="0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4"/>
              <p:cNvSpPr/>
              <p:nvPr/>
            </p:nvSpPr>
            <p:spPr>
              <a:xfrm>
                <a:off x="3487725" y="2132650"/>
                <a:ext cx="1458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2684" extrusionOk="0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13225" y="3506700"/>
            <a:ext cx="46839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419550"/>
            <a:ext cx="1105500" cy="9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13225" y="4181600"/>
            <a:ext cx="46839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>
            <a:spLocks noGrp="1"/>
          </p:cNvSpPr>
          <p:nvPr>
            <p:ph type="pic" idx="3"/>
          </p:nvPr>
        </p:nvSpPr>
        <p:spPr>
          <a:xfrm>
            <a:off x="3247425" y="539500"/>
            <a:ext cx="5183400" cy="24114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accent1">
                <a:alpha val="70000"/>
              </a:schemeClr>
            </a:outerShdw>
          </a:effectLst>
        </p:spPr>
      </p:sp>
      <p:grpSp>
        <p:nvGrpSpPr>
          <p:cNvPr id="33" name="Google Shape;33;p3"/>
          <p:cNvGrpSpPr/>
          <p:nvPr/>
        </p:nvGrpSpPr>
        <p:grpSpPr>
          <a:xfrm>
            <a:off x="-288127" y="-44366"/>
            <a:ext cx="9344919" cy="5281638"/>
            <a:chOff x="-288127" y="-44366"/>
            <a:chExt cx="9344919" cy="5281638"/>
          </a:xfrm>
        </p:grpSpPr>
        <p:grpSp>
          <p:nvGrpSpPr>
            <p:cNvPr id="34" name="Google Shape;34;p3"/>
            <p:cNvGrpSpPr/>
            <p:nvPr/>
          </p:nvGrpSpPr>
          <p:grpSpPr>
            <a:xfrm>
              <a:off x="7858588" y="3632272"/>
              <a:ext cx="1198204" cy="1605000"/>
              <a:chOff x="5578575" y="1825038"/>
              <a:chExt cx="953225" cy="1276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6033975" y="2399763"/>
                <a:ext cx="471725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18869" h="15113" extrusionOk="0">
                    <a:moveTo>
                      <a:pt x="5179" y="0"/>
                    </a:moveTo>
                    <a:cubicBezTo>
                      <a:pt x="2423" y="0"/>
                      <a:pt x="1" y="1276"/>
                      <a:pt x="1" y="1276"/>
                    </a:cubicBezTo>
                    <a:cubicBezTo>
                      <a:pt x="126" y="4961"/>
                      <a:pt x="2677" y="6049"/>
                      <a:pt x="4711" y="7878"/>
                    </a:cubicBezTo>
                    <a:cubicBezTo>
                      <a:pt x="8173" y="10991"/>
                      <a:pt x="11108" y="10233"/>
                      <a:pt x="14623" y="12338"/>
                    </a:cubicBezTo>
                    <a:cubicBezTo>
                      <a:pt x="18137" y="14444"/>
                      <a:pt x="18869" y="15113"/>
                      <a:pt x="18869" y="15113"/>
                    </a:cubicBezTo>
                    <a:cubicBezTo>
                      <a:pt x="17843" y="10741"/>
                      <a:pt x="16781" y="3988"/>
                      <a:pt x="13954" y="1945"/>
                    </a:cubicBezTo>
                    <a:cubicBezTo>
                      <a:pt x="12785" y="1098"/>
                      <a:pt x="8503" y="143"/>
                      <a:pt x="5577" y="9"/>
                    </a:cubicBezTo>
                    <a:cubicBezTo>
                      <a:pt x="5444" y="3"/>
                      <a:pt x="5311" y="0"/>
                      <a:pt x="5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6026175" y="2424563"/>
                <a:ext cx="430200" cy="284350"/>
              </a:xfrm>
              <a:custGeom>
                <a:avLst/>
                <a:gdLst/>
                <a:ahLst/>
                <a:cxnLst/>
                <a:rect l="l" t="t" r="r" b="b"/>
                <a:pathLst>
                  <a:path w="17208" h="11374" extrusionOk="0">
                    <a:moveTo>
                      <a:pt x="304" y="0"/>
                    </a:moveTo>
                    <a:cubicBezTo>
                      <a:pt x="175" y="0"/>
                      <a:pt x="58" y="91"/>
                      <a:pt x="28" y="222"/>
                    </a:cubicBezTo>
                    <a:cubicBezTo>
                      <a:pt x="1" y="373"/>
                      <a:pt x="90" y="525"/>
                      <a:pt x="251" y="561"/>
                    </a:cubicBezTo>
                    <a:cubicBezTo>
                      <a:pt x="1919" y="926"/>
                      <a:pt x="3587" y="1426"/>
                      <a:pt x="5211" y="1988"/>
                    </a:cubicBezTo>
                    <a:cubicBezTo>
                      <a:pt x="6022" y="2274"/>
                      <a:pt x="6825" y="2595"/>
                      <a:pt x="7619" y="2916"/>
                    </a:cubicBezTo>
                    <a:cubicBezTo>
                      <a:pt x="8404" y="3237"/>
                      <a:pt x="9225" y="3576"/>
                      <a:pt x="9948" y="4022"/>
                    </a:cubicBezTo>
                    <a:cubicBezTo>
                      <a:pt x="11420" y="4914"/>
                      <a:pt x="12606" y="6181"/>
                      <a:pt x="13784" y="7421"/>
                    </a:cubicBezTo>
                    <a:cubicBezTo>
                      <a:pt x="14970" y="8679"/>
                      <a:pt x="16076" y="9999"/>
                      <a:pt x="17156" y="11364"/>
                    </a:cubicBezTo>
                    <a:cubicBezTo>
                      <a:pt x="17160" y="11371"/>
                      <a:pt x="17166" y="11373"/>
                      <a:pt x="17172" y="11373"/>
                    </a:cubicBezTo>
                    <a:cubicBezTo>
                      <a:pt x="17189" y="11373"/>
                      <a:pt x="17207" y="11348"/>
                      <a:pt x="17201" y="11328"/>
                    </a:cubicBezTo>
                    <a:cubicBezTo>
                      <a:pt x="16781" y="10561"/>
                      <a:pt x="16308" y="9830"/>
                      <a:pt x="15791" y="9125"/>
                    </a:cubicBezTo>
                    <a:cubicBezTo>
                      <a:pt x="14765" y="7715"/>
                      <a:pt x="13605" y="6386"/>
                      <a:pt x="12249" y="5289"/>
                    </a:cubicBezTo>
                    <a:cubicBezTo>
                      <a:pt x="10233" y="3585"/>
                      <a:pt x="7842" y="2407"/>
                      <a:pt x="5389" y="1497"/>
                    </a:cubicBezTo>
                    <a:cubicBezTo>
                      <a:pt x="3748" y="900"/>
                      <a:pt x="2079" y="391"/>
                      <a:pt x="367" y="8"/>
                    </a:cubicBezTo>
                    <a:cubicBezTo>
                      <a:pt x="345" y="3"/>
                      <a:pt x="324" y="0"/>
                      <a:pt x="3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5983350" y="1903788"/>
                <a:ext cx="548450" cy="368100"/>
              </a:xfrm>
              <a:custGeom>
                <a:avLst/>
                <a:gdLst/>
                <a:ahLst/>
                <a:cxnLst/>
                <a:rect l="l" t="t" r="r" b="b"/>
                <a:pathLst>
                  <a:path w="21938" h="14724" extrusionOk="0">
                    <a:moveTo>
                      <a:pt x="9103" y="1"/>
                    </a:moveTo>
                    <a:cubicBezTo>
                      <a:pt x="8005" y="1"/>
                      <a:pt x="6989" y="396"/>
                      <a:pt x="6130" y="1623"/>
                    </a:cubicBezTo>
                    <a:cubicBezTo>
                      <a:pt x="4551" y="3880"/>
                      <a:pt x="3346" y="5494"/>
                      <a:pt x="1785" y="7796"/>
                    </a:cubicBezTo>
                    <a:cubicBezTo>
                      <a:pt x="233" y="10107"/>
                      <a:pt x="1" y="14407"/>
                      <a:pt x="1" y="14407"/>
                    </a:cubicBezTo>
                    <a:cubicBezTo>
                      <a:pt x="1" y="14407"/>
                      <a:pt x="933" y="14724"/>
                      <a:pt x="2347" y="14724"/>
                    </a:cubicBezTo>
                    <a:cubicBezTo>
                      <a:pt x="3709" y="14724"/>
                      <a:pt x="5518" y="14429"/>
                      <a:pt x="7370" y="13274"/>
                    </a:cubicBezTo>
                    <a:cubicBezTo>
                      <a:pt x="11134" y="10918"/>
                      <a:pt x="9841" y="5325"/>
                      <a:pt x="14052" y="4620"/>
                    </a:cubicBezTo>
                    <a:cubicBezTo>
                      <a:pt x="14778" y="4497"/>
                      <a:pt x="15488" y="4446"/>
                      <a:pt x="16166" y="4446"/>
                    </a:cubicBezTo>
                    <a:cubicBezTo>
                      <a:pt x="19420" y="4446"/>
                      <a:pt x="21938" y="5619"/>
                      <a:pt x="21938" y="5619"/>
                    </a:cubicBezTo>
                    <a:cubicBezTo>
                      <a:pt x="21938" y="5619"/>
                      <a:pt x="19752" y="2693"/>
                      <a:pt x="17870" y="1525"/>
                    </a:cubicBezTo>
                    <a:cubicBezTo>
                      <a:pt x="16860" y="903"/>
                      <a:pt x="15885" y="868"/>
                      <a:pt x="14858" y="868"/>
                    </a:cubicBezTo>
                    <a:cubicBezTo>
                      <a:pt x="14730" y="868"/>
                      <a:pt x="14601" y="869"/>
                      <a:pt x="14471" y="869"/>
                    </a:cubicBezTo>
                    <a:cubicBezTo>
                      <a:pt x="13701" y="869"/>
                      <a:pt x="12897" y="850"/>
                      <a:pt x="12026" y="588"/>
                    </a:cubicBezTo>
                    <a:cubicBezTo>
                      <a:pt x="11024" y="285"/>
                      <a:pt x="10034" y="1"/>
                      <a:pt x="91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5975325" y="1947913"/>
                <a:ext cx="477525" cy="323200"/>
              </a:xfrm>
              <a:custGeom>
                <a:avLst/>
                <a:gdLst/>
                <a:ahLst/>
                <a:cxnLst/>
                <a:rect l="l" t="t" r="r" b="b"/>
                <a:pathLst>
                  <a:path w="19101" h="12928" extrusionOk="0">
                    <a:moveTo>
                      <a:pt x="13088" y="0"/>
                    </a:moveTo>
                    <a:cubicBezTo>
                      <a:pt x="10644" y="0"/>
                      <a:pt x="9163" y="732"/>
                      <a:pt x="7548" y="2534"/>
                    </a:cubicBezTo>
                    <a:cubicBezTo>
                      <a:pt x="5960" y="4265"/>
                      <a:pt x="4640" y="6218"/>
                      <a:pt x="3418" y="8217"/>
                    </a:cubicBezTo>
                    <a:cubicBezTo>
                      <a:pt x="2508" y="9751"/>
                      <a:pt x="1401" y="11196"/>
                      <a:pt x="126" y="12436"/>
                    </a:cubicBezTo>
                    <a:cubicBezTo>
                      <a:pt x="10" y="12543"/>
                      <a:pt x="1" y="12731"/>
                      <a:pt x="108" y="12847"/>
                    </a:cubicBezTo>
                    <a:cubicBezTo>
                      <a:pt x="166" y="12900"/>
                      <a:pt x="239" y="12927"/>
                      <a:pt x="312" y="12927"/>
                    </a:cubicBezTo>
                    <a:cubicBezTo>
                      <a:pt x="384" y="12927"/>
                      <a:pt x="456" y="12900"/>
                      <a:pt x="509" y="12847"/>
                    </a:cubicBezTo>
                    <a:cubicBezTo>
                      <a:pt x="1642" y="11723"/>
                      <a:pt x="2632" y="10501"/>
                      <a:pt x="3453" y="9145"/>
                    </a:cubicBezTo>
                    <a:cubicBezTo>
                      <a:pt x="5095" y="6415"/>
                      <a:pt x="7120" y="2168"/>
                      <a:pt x="10099" y="812"/>
                    </a:cubicBezTo>
                    <a:cubicBezTo>
                      <a:pt x="11045" y="438"/>
                      <a:pt x="12071" y="304"/>
                      <a:pt x="13088" y="286"/>
                    </a:cubicBezTo>
                    <a:cubicBezTo>
                      <a:pt x="13107" y="286"/>
                      <a:pt x="13127" y="286"/>
                      <a:pt x="13146" y="286"/>
                    </a:cubicBezTo>
                    <a:cubicBezTo>
                      <a:pt x="15179" y="286"/>
                      <a:pt x="17236" y="750"/>
                      <a:pt x="19056" y="1651"/>
                    </a:cubicBezTo>
                    <a:cubicBezTo>
                      <a:pt x="19061" y="1653"/>
                      <a:pt x="19066" y="1655"/>
                      <a:pt x="19070" y="1655"/>
                    </a:cubicBezTo>
                    <a:cubicBezTo>
                      <a:pt x="19079" y="1655"/>
                      <a:pt x="19085" y="1648"/>
                      <a:pt x="19092" y="1642"/>
                    </a:cubicBezTo>
                    <a:cubicBezTo>
                      <a:pt x="19101" y="1624"/>
                      <a:pt x="19101" y="1615"/>
                      <a:pt x="19083" y="1606"/>
                    </a:cubicBezTo>
                    <a:cubicBezTo>
                      <a:pt x="17281" y="545"/>
                      <a:pt x="15175" y="18"/>
                      <a:pt x="130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5823225" y="2252338"/>
                <a:ext cx="175300" cy="849550"/>
              </a:xfrm>
              <a:custGeom>
                <a:avLst/>
                <a:gdLst/>
                <a:ahLst/>
                <a:cxnLst/>
                <a:rect l="l" t="t" r="r" b="b"/>
                <a:pathLst>
                  <a:path w="7012" h="33982" extrusionOk="0">
                    <a:moveTo>
                      <a:pt x="6537" y="1"/>
                    </a:moveTo>
                    <a:cubicBezTo>
                      <a:pt x="6464" y="1"/>
                      <a:pt x="6387" y="27"/>
                      <a:pt x="6317" y="90"/>
                    </a:cubicBezTo>
                    <a:cubicBezTo>
                      <a:pt x="6156" y="242"/>
                      <a:pt x="6049" y="384"/>
                      <a:pt x="5924" y="545"/>
                    </a:cubicBezTo>
                    <a:cubicBezTo>
                      <a:pt x="5157" y="1606"/>
                      <a:pt x="4693" y="2864"/>
                      <a:pt x="4399" y="4131"/>
                    </a:cubicBezTo>
                    <a:cubicBezTo>
                      <a:pt x="3730" y="6986"/>
                      <a:pt x="4042" y="9930"/>
                      <a:pt x="4086" y="12820"/>
                    </a:cubicBezTo>
                    <a:cubicBezTo>
                      <a:pt x="4176" y="18628"/>
                      <a:pt x="4425" y="26514"/>
                      <a:pt x="1464" y="31608"/>
                    </a:cubicBezTo>
                    <a:cubicBezTo>
                      <a:pt x="1098" y="32188"/>
                      <a:pt x="679" y="32732"/>
                      <a:pt x="197" y="33196"/>
                    </a:cubicBezTo>
                    <a:cubicBezTo>
                      <a:pt x="10" y="33374"/>
                      <a:pt x="1" y="33668"/>
                      <a:pt x="179" y="33847"/>
                    </a:cubicBezTo>
                    <a:cubicBezTo>
                      <a:pt x="269" y="33937"/>
                      <a:pt x="387" y="33982"/>
                      <a:pt x="505" y="33982"/>
                    </a:cubicBezTo>
                    <a:cubicBezTo>
                      <a:pt x="619" y="33982"/>
                      <a:pt x="733" y="33939"/>
                      <a:pt x="821" y="33856"/>
                    </a:cubicBezTo>
                    <a:cubicBezTo>
                      <a:pt x="1366" y="33312"/>
                      <a:pt x="1829" y="32705"/>
                      <a:pt x="2222" y="32072"/>
                    </a:cubicBezTo>
                    <a:cubicBezTo>
                      <a:pt x="5273" y="26764"/>
                      <a:pt x="4970" y="18788"/>
                      <a:pt x="4836" y="12802"/>
                    </a:cubicBezTo>
                    <a:cubicBezTo>
                      <a:pt x="4747" y="9287"/>
                      <a:pt x="4283" y="5603"/>
                      <a:pt x="5701" y="2284"/>
                    </a:cubicBezTo>
                    <a:cubicBezTo>
                      <a:pt x="5969" y="1678"/>
                      <a:pt x="6299" y="1062"/>
                      <a:pt x="6754" y="572"/>
                    </a:cubicBezTo>
                    <a:cubicBezTo>
                      <a:pt x="7011" y="335"/>
                      <a:pt x="6796" y="1"/>
                      <a:pt x="6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5927600" y="2413013"/>
                <a:ext cx="119575" cy="46550"/>
              </a:xfrm>
              <a:custGeom>
                <a:avLst/>
                <a:gdLst/>
                <a:ahLst/>
                <a:cxnLst/>
                <a:rect l="l" t="t" r="r" b="b"/>
                <a:pathLst>
                  <a:path w="4783" h="1862" extrusionOk="0">
                    <a:moveTo>
                      <a:pt x="2632" y="0"/>
                    </a:moveTo>
                    <a:cubicBezTo>
                      <a:pt x="905" y="0"/>
                      <a:pt x="88" y="1422"/>
                      <a:pt x="81" y="1442"/>
                    </a:cubicBezTo>
                    <a:cubicBezTo>
                      <a:pt x="1" y="1585"/>
                      <a:pt x="54" y="1754"/>
                      <a:pt x="188" y="1826"/>
                    </a:cubicBezTo>
                    <a:cubicBezTo>
                      <a:pt x="233" y="1852"/>
                      <a:pt x="277" y="1861"/>
                      <a:pt x="322" y="1861"/>
                    </a:cubicBezTo>
                    <a:cubicBezTo>
                      <a:pt x="420" y="1861"/>
                      <a:pt x="518" y="1817"/>
                      <a:pt x="572" y="1719"/>
                    </a:cubicBezTo>
                    <a:cubicBezTo>
                      <a:pt x="605" y="1659"/>
                      <a:pt x="1246" y="567"/>
                      <a:pt x="2630" y="567"/>
                    </a:cubicBezTo>
                    <a:cubicBezTo>
                      <a:pt x="3106" y="567"/>
                      <a:pt x="3670" y="696"/>
                      <a:pt x="4327" y="1041"/>
                    </a:cubicBezTo>
                    <a:cubicBezTo>
                      <a:pt x="4370" y="1062"/>
                      <a:pt x="4416" y="1072"/>
                      <a:pt x="4461" y="1072"/>
                    </a:cubicBezTo>
                    <a:cubicBezTo>
                      <a:pt x="4564" y="1072"/>
                      <a:pt x="4661" y="1018"/>
                      <a:pt x="4711" y="925"/>
                    </a:cubicBezTo>
                    <a:cubicBezTo>
                      <a:pt x="4782" y="782"/>
                      <a:pt x="4729" y="612"/>
                      <a:pt x="4595" y="541"/>
                    </a:cubicBezTo>
                    <a:cubicBezTo>
                      <a:pt x="3843" y="149"/>
                      <a:pt x="3190" y="0"/>
                      <a:pt x="2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5630525" y="2516913"/>
                <a:ext cx="253400" cy="273625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10945" extrusionOk="0">
                    <a:moveTo>
                      <a:pt x="7795" y="0"/>
                    </a:moveTo>
                    <a:cubicBezTo>
                      <a:pt x="7305" y="0"/>
                      <a:pt x="6765" y="48"/>
                      <a:pt x="6228" y="185"/>
                    </a:cubicBezTo>
                    <a:cubicBezTo>
                      <a:pt x="4488" y="640"/>
                      <a:pt x="2035" y="1746"/>
                      <a:pt x="1437" y="2407"/>
                    </a:cubicBezTo>
                    <a:cubicBezTo>
                      <a:pt x="1" y="3995"/>
                      <a:pt x="215" y="8196"/>
                      <a:pt x="152" y="10944"/>
                    </a:cubicBezTo>
                    <a:cubicBezTo>
                      <a:pt x="152" y="10944"/>
                      <a:pt x="509" y="10453"/>
                      <a:pt x="2356" y="8741"/>
                    </a:cubicBezTo>
                    <a:cubicBezTo>
                      <a:pt x="4203" y="7028"/>
                      <a:pt x="6058" y="7117"/>
                      <a:pt x="7744" y="4806"/>
                    </a:cubicBezTo>
                    <a:cubicBezTo>
                      <a:pt x="8743" y="3450"/>
                      <a:pt x="10135" y="2469"/>
                      <a:pt x="9743" y="239"/>
                    </a:cubicBezTo>
                    <a:cubicBezTo>
                      <a:pt x="9743" y="239"/>
                      <a:pt x="8894" y="0"/>
                      <a:pt x="77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5655125" y="2518588"/>
                <a:ext cx="224100" cy="224400"/>
              </a:xfrm>
              <a:custGeom>
                <a:avLst/>
                <a:gdLst/>
                <a:ahLst/>
                <a:cxnLst/>
                <a:rect l="l" t="t" r="r" b="b"/>
                <a:pathLst>
                  <a:path w="8964" h="8976" extrusionOk="0">
                    <a:moveTo>
                      <a:pt x="8768" y="1"/>
                    </a:moveTo>
                    <a:cubicBezTo>
                      <a:pt x="8741" y="1"/>
                      <a:pt x="8713" y="7"/>
                      <a:pt x="8687" y="20"/>
                    </a:cubicBezTo>
                    <a:cubicBezTo>
                      <a:pt x="4512" y="1983"/>
                      <a:pt x="1417" y="4383"/>
                      <a:pt x="7" y="8950"/>
                    </a:cubicBezTo>
                    <a:cubicBezTo>
                      <a:pt x="1" y="8963"/>
                      <a:pt x="17" y="8975"/>
                      <a:pt x="30" y="8975"/>
                    </a:cubicBezTo>
                    <a:cubicBezTo>
                      <a:pt x="35" y="8975"/>
                      <a:pt x="40" y="8973"/>
                      <a:pt x="43" y="8968"/>
                    </a:cubicBezTo>
                    <a:cubicBezTo>
                      <a:pt x="516" y="8013"/>
                      <a:pt x="1015" y="7077"/>
                      <a:pt x="1559" y="6176"/>
                    </a:cubicBezTo>
                    <a:cubicBezTo>
                      <a:pt x="2112" y="5275"/>
                      <a:pt x="2674" y="4365"/>
                      <a:pt x="3442" y="3642"/>
                    </a:cubicBezTo>
                    <a:cubicBezTo>
                      <a:pt x="3825" y="3276"/>
                      <a:pt x="4262" y="2982"/>
                      <a:pt x="4700" y="2679"/>
                    </a:cubicBezTo>
                    <a:cubicBezTo>
                      <a:pt x="6011" y="1795"/>
                      <a:pt x="7394" y="984"/>
                      <a:pt x="8830" y="332"/>
                    </a:cubicBezTo>
                    <a:cubicBezTo>
                      <a:pt x="8919" y="297"/>
                      <a:pt x="8964" y="190"/>
                      <a:pt x="8919" y="100"/>
                    </a:cubicBezTo>
                    <a:cubicBezTo>
                      <a:pt x="8894" y="37"/>
                      <a:pt x="8833" y="1"/>
                      <a:pt x="8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5866275" y="2505663"/>
                <a:ext cx="7450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921" extrusionOk="0">
                    <a:moveTo>
                      <a:pt x="1567" y="1"/>
                    </a:moveTo>
                    <a:cubicBezTo>
                      <a:pt x="1144" y="1"/>
                      <a:pt x="640" y="152"/>
                      <a:pt x="81" y="609"/>
                    </a:cubicBezTo>
                    <a:cubicBezTo>
                      <a:pt x="9" y="671"/>
                      <a:pt x="0" y="787"/>
                      <a:pt x="63" y="858"/>
                    </a:cubicBezTo>
                    <a:cubicBezTo>
                      <a:pt x="98" y="903"/>
                      <a:pt x="143" y="921"/>
                      <a:pt x="197" y="921"/>
                    </a:cubicBezTo>
                    <a:cubicBezTo>
                      <a:pt x="232" y="921"/>
                      <a:pt x="277" y="903"/>
                      <a:pt x="304" y="876"/>
                    </a:cubicBezTo>
                    <a:cubicBezTo>
                      <a:pt x="792" y="476"/>
                      <a:pt x="1223" y="345"/>
                      <a:pt x="1579" y="345"/>
                    </a:cubicBezTo>
                    <a:cubicBezTo>
                      <a:pt x="2230" y="345"/>
                      <a:pt x="2627" y="785"/>
                      <a:pt x="2650" y="814"/>
                    </a:cubicBezTo>
                    <a:cubicBezTo>
                      <a:pt x="2684" y="853"/>
                      <a:pt x="2735" y="873"/>
                      <a:pt x="2785" y="873"/>
                    </a:cubicBezTo>
                    <a:cubicBezTo>
                      <a:pt x="2826" y="873"/>
                      <a:pt x="2868" y="860"/>
                      <a:pt x="2900" y="832"/>
                    </a:cubicBezTo>
                    <a:cubicBezTo>
                      <a:pt x="2971" y="769"/>
                      <a:pt x="2980" y="653"/>
                      <a:pt x="2918" y="582"/>
                    </a:cubicBezTo>
                    <a:cubicBezTo>
                      <a:pt x="2906" y="576"/>
                      <a:pt x="2391" y="1"/>
                      <a:pt x="15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5578575" y="1825038"/>
                <a:ext cx="402125" cy="377900"/>
              </a:xfrm>
              <a:custGeom>
                <a:avLst/>
                <a:gdLst/>
                <a:ahLst/>
                <a:cxnLst/>
                <a:rect l="l" t="t" r="r" b="b"/>
                <a:pathLst>
                  <a:path w="16085" h="1511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247" y="2391"/>
                      <a:pt x="5076" y="5593"/>
                      <a:pt x="5442" y="7547"/>
                    </a:cubicBezTo>
                    <a:cubicBezTo>
                      <a:pt x="5808" y="9501"/>
                      <a:pt x="7762" y="9974"/>
                      <a:pt x="9644" y="12837"/>
                    </a:cubicBezTo>
                    <a:cubicBezTo>
                      <a:pt x="10927" y="14805"/>
                      <a:pt x="12814" y="15115"/>
                      <a:pt x="13875" y="15115"/>
                    </a:cubicBezTo>
                    <a:cubicBezTo>
                      <a:pt x="14362" y="15115"/>
                      <a:pt x="14675" y="15050"/>
                      <a:pt x="14675" y="15050"/>
                    </a:cubicBezTo>
                    <a:cubicBezTo>
                      <a:pt x="14675" y="15050"/>
                      <a:pt x="16031" y="14238"/>
                      <a:pt x="16058" y="12177"/>
                    </a:cubicBezTo>
                    <a:cubicBezTo>
                      <a:pt x="16085" y="10116"/>
                      <a:pt x="14363" y="8769"/>
                      <a:pt x="13444" y="6610"/>
                    </a:cubicBezTo>
                    <a:cubicBezTo>
                      <a:pt x="12900" y="5335"/>
                      <a:pt x="11838" y="3791"/>
                      <a:pt x="8377" y="2471"/>
                    </a:cubicBezTo>
                    <a:cubicBezTo>
                      <a:pt x="4907" y="115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5667400" y="1875988"/>
                <a:ext cx="284975" cy="331675"/>
              </a:xfrm>
              <a:custGeom>
                <a:avLst/>
                <a:gdLst/>
                <a:ahLst/>
                <a:cxnLst/>
                <a:rect l="l" t="t" r="r" b="b"/>
                <a:pathLst>
                  <a:path w="11399" h="13267" extrusionOk="0">
                    <a:moveTo>
                      <a:pt x="30" y="1"/>
                    </a:moveTo>
                    <a:cubicBezTo>
                      <a:pt x="11" y="1"/>
                      <a:pt x="1" y="33"/>
                      <a:pt x="16" y="41"/>
                    </a:cubicBezTo>
                    <a:cubicBezTo>
                      <a:pt x="1229" y="844"/>
                      <a:pt x="2398" y="1682"/>
                      <a:pt x="3495" y="2601"/>
                    </a:cubicBezTo>
                    <a:cubicBezTo>
                      <a:pt x="4619" y="3502"/>
                      <a:pt x="5636" y="4555"/>
                      <a:pt x="6448" y="5741"/>
                    </a:cubicBezTo>
                    <a:cubicBezTo>
                      <a:pt x="7036" y="6598"/>
                      <a:pt x="7616" y="7597"/>
                      <a:pt x="8134" y="8507"/>
                    </a:cubicBezTo>
                    <a:cubicBezTo>
                      <a:pt x="8312" y="8828"/>
                      <a:pt x="8508" y="9140"/>
                      <a:pt x="8723" y="9443"/>
                    </a:cubicBezTo>
                    <a:cubicBezTo>
                      <a:pt x="8963" y="9756"/>
                      <a:pt x="9195" y="9988"/>
                      <a:pt x="9409" y="10282"/>
                    </a:cubicBezTo>
                    <a:cubicBezTo>
                      <a:pt x="10034" y="11138"/>
                      <a:pt x="10534" y="12111"/>
                      <a:pt x="10890" y="13101"/>
                    </a:cubicBezTo>
                    <a:cubicBezTo>
                      <a:pt x="10924" y="13201"/>
                      <a:pt x="11018" y="13267"/>
                      <a:pt x="11119" y="13267"/>
                    </a:cubicBezTo>
                    <a:cubicBezTo>
                      <a:pt x="11152" y="13267"/>
                      <a:pt x="11187" y="13259"/>
                      <a:pt x="11220" y="13244"/>
                    </a:cubicBezTo>
                    <a:cubicBezTo>
                      <a:pt x="11345" y="13199"/>
                      <a:pt x="11399" y="13056"/>
                      <a:pt x="11354" y="12931"/>
                    </a:cubicBezTo>
                    <a:cubicBezTo>
                      <a:pt x="11203" y="12575"/>
                      <a:pt x="11042" y="12253"/>
                      <a:pt x="10873" y="11923"/>
                    </a:cubicBezTo>
                    <a:cubicBezTo>
                      <a:pt x="10534" y="11272"/>
                      <a:pt x="10141" y="10648"/>
                      <a:pt x="9686" y="10068"/>
                    </a:cubicBezTo>
                    <a:cubicBezTo>
                      <a:pt x="9195" y="9497"/>
                      <a:pt x="8758" y="8997"/>
                      <a:pt x="8401" y="8346"/>
                    </a:cubicBezTo>
                    <a:lnTo>
                      <a:pt x="7848" y="7409"/>
                    </a:lnTo>
                    <a:cubicBezTo>
                      <a:pt x="7206" y="6321"/>
                      <a:pt x="6421" y="5304"/>
                      <a:pt x="5582" y="4341"/>
                    </a:cubicBezTo>
                    <a:cubicBezTo>
                      <a:pt x="4039" y="2556"/>
                      <a:pt x="2157" y="1058"/>
                      <a:pt x="42" y="5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5928500" y="2173663"/>
                <a:ext cx="43500" cy="14070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5628" extrusionOk="0">
                    <a:moveTo>
                      <a:pt x="323" y="0"/>
                    </a:moveTo>
                    <a:cubicBezTo>
                      <a:pt x="267" y="0"/>
                      <a:pt x="210" y="17"/>
                      <a:pt x="161" y="52"/>
                    </a:cubicBezTo>
                    <a:cubicBezTo>
                      <a:pt x="27" y="141"/>
                      <a:pt x="0" y="320"/>
                      <a:pt x="90" y="445"/>
                    </a:cubicBezTo>
                    <a:cubicBezTo>
                      <a:pt x="98" y="462"/>
                      <a:pt x="1151" y="2033"/>
                      <a:pt x="884" y="5324"/>
                    </a:cubicBezTo>
                    <a:cubicBezTo>
                      <a:pt x="866" y="5476"/>
                      <a:pt x="982" y="5610"/>
                      <a:pt x="1133" y="5628"/>
                    </a:cubicBezTo>
                    <a:lnTo>
                      <a:pt x="1160" y="5628"/>
                    </a:lnTo>
                    <a:cubicBezTo>
                      <a:pt x="1303" y="5628"/>
                      <a:pt x="1428" y="5512"/>
                      <a:pt x="1446" y="5369"/>
                    </a:cubicBezTo>
                    <a:cubicBezTo>
                      <a:pt x="1740" y="1854"/>
                      <a:pt x="598" y="186"/>
                      <a:pt x="553" y="123"/>
                    </a:cubicBezTo>
                    <a:cubicBezTo>
                      <a:pt x="499" y="42"/>
                      <a:pt x="412" y="0"/>
                      <a:pt x="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 rot="7111586">
              <a:off x="-159093" y="145922"/>
              <a:ext cx="940286" cy="852846"/>
              <a:chOff x="4357538" y="2124225"/>
              <a:chExt cx="748038" cy="678475"/>
            </a:xfrm>
          </p:grpSpPr>
          <p:sp>
            <p:nvSpPr>
              <p:cNvPr id="48" name="Google Shape;48;p3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"/>
          <p:cNvSpPr txBox="1">
            <a:spLocks noGrp="1"/>
          </p:cNvSpPr>
          <p:nvPr>
            <p:ph type="title"/>
          </p:nvPr>
        </p:nvSpPr>
        <p:spPr>
          <a:xfrm>
            <a:off x="995325" y="1063950"/>
            <a:ext cx="3858600" cy="11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7"/>
          <p:cNvSpPr txBox="1">
            <a:spLocks noGrp="1"/>
          </p:cNvSpPr>
          <p:nvPr>
            <p:ph type="subTitle" idx="1"/>
          </p:nvPr>
        </p:nvSpPr>
        <p:spPr>
          <a:xfrm>
            <a:off x="995325" y="2091150"/>
            <a:ext cx="3858600" cy="19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7"/>
          <p:cNvSpPr>
            <a:spLocks noGrp="1"/>
          </p:cNvSpPr>
          <p:nvPr>
            <p:ph type="pic" idx="2"/>
          </p:nvPr>
        </p:nvSpPr>
        <p:spPr>
          <a:xfrm>
            <a:off x="5349075" y="798600"/>
            <a:ext cx="2799600" cy="35463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accent1">
                <a:alpha val="70000"/>
              </a:schemeClr>
            </a:outerShdw>
          </a:effectLst>
        </p:spPr>
      </p:sp>
      <p:grpSp>
        <p:nvGrpSpPr>
          <p:cNvPr id="108" name="Google Shape;108;p7"/>
          <p:cNvGrpSpPr/>
          <p:nvPr/>
        </p:nvGrpSpPr>
        <p:grpSpPr>
          <a:xfrm>
            <a:off x="1394851" y="-246585"/>
            <a:ext cx="3906163" cy="5668915"/>
            <a:chOff x="1394851" y="-246585"/>
            <a:chExt cx="3906163" cy="5668915"/>
          </a:xfrm>
        </p:grpSpPr>
        <p:grpSp>
          <p:nvGrpSpPr>
            <p:cNvPr id="109" name="Google Shape;109;p7"/>
            <p:cNvGrpSpPr/>
            <p:nvPr/>
          </p:nvGrpSpPr>
          <p:grpSpPr>
            <a:xfrm rot="-9874043">
              <a:off x="1491374" y="-136851"/>
              <a:ext cx="940300" cy="852859"/>
              <a:chOff x="4357538" y="2124225"/>
              <a:chExt cx="748038" cy="678475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7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7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7"/>
            <p:cNvGrpSpPr/>
            <p:nvPr/>
          </p:nvGrpSpPr>
          <p:grpSpPr>
            <a:xfrm rot="1847414">
              <a:off x="4208636" y="4388854"/>
              <a:ext cx="940351" cy="852904"/>
              <a:chOff x="4357538" y="2124225"/>
              <a:chExt cx="748038" cy="678475"/>
            </a:xfrm>
          </p:grpSpPr>
          <p:sp>
            <p:nvSpPr>
              <p:cNvPr id="116" name="Google Shape;116;p7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8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8"/>
          <p:cNvSpPr txBox="1">
            <a:spLocks noGrp="1"/>
          </p:cNvSpPr>
          <p:nvPr>
            <p:ph type="title"/>
          </p:nvPr>
        </p:nvSpPr>
        <p:spPr>
          <a:xfrm>
            <a:off x="713225" y="1533075"/>
            <a:ext cx="44730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8"/>
          <p:cNvSpPr>
            <a:spLocks noGrp="1"/>
          </p:cNvSpPr>
          <p:nvPr>
            <p:ph type="pic" idx="2"/>
          </p:nvPr>
        </p:nvSpPr>
        <p:spPr>
          <a:xfrm>
            <a:off x="5388475" y="603050"/>
            <a:ext cx="3042300" cy="39372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accent1">
                <a:alpha val="70000"/>
              </a:schemeClr>
            </a:outerShdw>
          </a:effectLst>
        </p:spPr>
      </p:sp>
      <p:grpSp>
        <p:nvGrpSpPr>
          <p:cNvPr id="125" name="Google Shape;125;p8"/>
          <p:cNvGrpSpPr/>
          <p:nvPr/>
        </p:nvGrpSpPr>
        <p:grpSpPr>
          <a:xfrm>
            <a:off x="-149787" y="-84629"/>
            <a:ext cx="9382770" cy="5377907"/>
            <a:chOff x="-149787" y="-84629"/>
            <a:chExt cx="9382770" cy="5377907"/>
          </a:xfrm>
        </p:grpSpPr>
        <p:grpSp>
          <p:nvGrpSpPr>
            <p:cNvPr id="126" name="Google Shape;126;p8"/>
            <p:cNvGrpSpPr/>
            <p:nvPr/>
          </p:nvGrpSpPr>
          <p:grpSpPr>
            <a:xfrm rot="-5400000">
              <a:off x="8350688" y="2727972"/>
              <a:ext cx="1075310" cy="689281"/>
              <a:chOff x="7884988" y="4530097"/>
              <a:chExt cx="1075310" cy="689281"/>
            </a:xfrm>
          </p:grpSpPr>
          <p:grpSp>
            <p:nvGrpSpPr>
              <p:cNvPr id="127" name="Google Shape;127;p8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128" name="Google Shape;128;p8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8" h="12263" extrusionOk="0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8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11434" extrusionOk="0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0" name="Google Shape;130;p8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131" name="Google Shape;131;p8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4430" extrusionOk="0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8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2684" extrusionOk="0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3" name="Google Shape;133;p8"/>
            <p:cNvGrpSpPr/>
            <p:nvPr/>
          </p:nvGrpSpPr>
          <p:grpSpPr>
            <a:xfrm rot="2700000">
              <a:off x="26835" y="19254"/>
              <a:ext cx="604461" cy="749939"/>
              <a:chOff x="3450925" y="1831950"/>
              <a:chExt cx="314950" cy="39075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3450925" y="1831950"/>
                <a:ext cx="314950" cy="306575"/>
              </a:xfrm>
              <a:custGeom>
                <a:avLst/>
                <a:gdLst/>
                <a:ahLst/>
                <a:cxnLst/>
                <a:rect l="l" t="t" r="r" b="b"/>
                <a:pathLst>
                  <a:path w="12598" h="12263" extrusionOk="0">
                    <a:moveTo>
                      <a:pt x="10257" y="1"/>
                    </a:moveTo>
                    <a:cubicBezTo>
                      <a:pt x="7167" y="1"/>
                      <a:pt x="4115" y="1426"/>
                      <a:pt x="2160" y="4124"/>
                    </a:cubicBezTo>
                    <a:cubicBezTo>
                      <a:pt x="1" y="7104"/>
                      <a:pt x="1187" y="8843"/>
                      <a:pt x="2561" y="11984"/>
                    </a:cubicBezTo>
                    <a:cubicBezTo>
                      <a:pt x="3818" y="12105"/>
                      <a:pt x="4887" y="12262"/>
                      <a:pt x="5845" y="12262"/>
                    </a:cubicBezTo>
                    <a:cubicBezTo>
                      <a:pt x="7481" y="12262"/>
                      <a:pt x="8790" y="11803"/>
                      <a:pt x="10153" y="9923"/>
                    </a:cubicBezTo>
                    <a:cubicBezTo>
                      <a:pt x="12312" y="6952"/>
                      <a:pt x="12597" y="3188"/>
                      <a:pt x="11223" y="47"/>
                    </a:cubicBezTo>
                    <a:cubicBezTo>
                      <a:pt x="10902" y="16"/>
                      <a:pt x="10579" y="1"/>
                      <a:pt x="10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8"/>
              <p:cNvSpPr/>
              <p:nvPr/>
            </p:nvSpPr>
            <p:spPr>
              <a:xfrm>
                <a:off x="3466100" y="1905250"/>
                <a:ext cx="239775" cy="285850"/>
              </a:xfrm>
              <a:custGeom>
                <a:avLst/>
                <a:gdLst/>
                <a:ahLst/>
                <a:cxnLst/>
                <a:rect l="l" t="t" r="r" b="b"/>
                <a:pathLst>
                  <a:path w="9591" h="11434" extrusionOk="0">
                    <a:moveTo>
                      <a:pt x="5317" y="1"/>
                    </a:moveTo>
                    <a:cubicBezTo>
                      <a:pt x="5235" y="1"/>
                      <a:pt x="5152" y="55"/>
                      <a:pt x="5148" y="157"/>
                    </a:cubicBezTo>
                    <a:lnTo>
                      <a:pt x="4889" y="3993"/>
                    </a:lnTo>
                    <a:lnTo>
                      <a:pt x="3337" y="6126"/>
                    </a:lnTo>
                    <a:cubicBezTo>
                      <a:pt x="3301" y="6175"/>
                      <a:pt x="3250" y="6198"/>
                      <a:pt x="3200" y="6198"/>
                    </a:cubicBezTo>
                    <a:cubicBezTo>
                      <a:pt x="3124" y="6198"/>
                      <a:pt x="3050" y="6146"/>
                      <a:pt x="3033" y="6054"/>
                    </a:cubicBezTo>
                    <a:lnTo>
                      <a:pt x="2703" y="3967"/>
                    </a:lnTo>
                    <a:cubicBezTo>
                      <a:pt x="2691" y="3873"/>
                      <a:pt x="2617" y="3828"/>
                      <a:pt x="2542" y="3828"/>
                    </a:cubicBezTo>
                    <a:cubicBezTo>
                      <a:pt x="2461" y="3828"/>
                      <a:pt x="2378" y="3882"/>
                      <a:pt x="2373" y="3984"/>
                    </a:cubicBezTo>
                    <a:lnTo>
                      <a:pt x="2115" y="7821"/>
                    </a:lnTo>
                    <a:lnTo>
                      <a:pt x="0" y="10729"/>
                    </a:lnTo>
                    <a:lnTo>
                      <a:pt x="964" y="11434"/>
                    </a:lnTo>
                    <a:lnTo>
                      <a:pt x="3078" y="8516"/>
                    </a:lnTo>
                    <a:lnTo>
                      <a:pt x="6638" y="7080"/>
                    </a:lnTo>
                    <a:cubicBezTo>
                      <a:pt x="6816" y="7012"/>
                      <a:pt x="6751" y="6757"/>
                      <a:pt x="6575" y="6757"/>
                    </a:cubicBezTo>
                    <a:cubicBezTo>
                      <a:pt x="6566" y="6757"/>
                      <a:pt x="6557" y="6758"/>
                      <a:pt x="6548" y="6759"/>
                    </a:cubicBezTo>
                    <a:lnTo>
                      <a:pt x="4461" y="7089"/>
                    </a:lnTo>
                    <a:cubicBezTo>
                      <a:pt x="4451" y="7091"/>
                      <a:pt x="4441" y="7092"/>
                      <a:pt x="4431" y="7092"/>
                    </a:cubicBezTo>
                    <a:cubicBezTo>
                      <a:pt x="4304" y="7092"/>
                      <a:pt x="4217" y="6937"/>
                      <a:pt x="4300" y="6821"/>
                    </a:cubicBezTo>
                    <a:lnTo>
                      <a:pt x="5853" y="4689"/>
                    </a:lnTo>
                    <a:lnTo>
                      <a:pt x="9412" y="3253"/>
                    </a:lnTo>
                    <a:cubicBezTo>
                      <a:pt x="9591" y="3185"/>
                      <a:pt x="9534" y="2930"/>
                      <a:pt x="9350" y="2930"/>
                    </a:cubicBezTo>
                    <a:cubicBezTo>
                      <a:pt x="9341" y="2930"/>
                      <a:pt x="9332" y="2931"/>
                      <a:pt x="9323" y="2932"/>
                    </a:cubicBezTo>
                    <a:lnTo>
                      <a:pt x="7173" y="3271"/>
                    </a:lnTo>
                    <a:cubicBezTo>
                      <a:pt x="7162" y="3273"/>
                      <a:pt x="7151" y="3274"/>
                      <a:pt x="7140" y="3274"/>
                    </a:cubicBezTo>
                    <a:cubicBezTo>
                      <a:pt x="7022" y="3274"/>
                      <a:pt x="6937" y="3144"/>
                      <a:pt x="6994" y="3030"/>
                    </a:cubicBezTo>
                    <a:lnTo>
                      <a:pt x="8261" y="648"/>
                    </a:lnTo>
                    <a:cubicBezTo>
                      <a:pt x="8326" y="518"/>
                      <a:pt x="8225" y="397"/>
                      <a:pt x="8110" y="397"/>
                    </a:cubicBezTo>
                    <a:cubicBezTo>
                      <a:pt x="8067" y="397"/>
                      <a:pt x="8023" y="413"/>
                      <a:pt x="7985" y="452"/>
                    </a:cubicBezTo>
                    <a:lnTo>
                      <a:pt x="6111" y="2388"/>
                    </a:lnTo>
                    <a:cubicBezTo>
                      <a:pt x="6077" y="2422"/>
                      <a:pt x="6033" y="2438"/>
                      <a:pt x="5991" y="2438"/>
                    </a:cubicBezTo>
                    <a:cubicBezTo>
                      <a:pt x="5912" y="2438"/>
                      <a:pt x="5837" y="2385"/>
                      <a:pt x="5826" y="2298"/>
                    </a:cubicBezTo>
                    <a:lnTo>
                      <a:pt x="5478" y="140"/>
                    </a:lnTo>
                    <a:cubicBezTo>
                      <a:pt x="5465" y="46"/>
                      <a:pt x="5391" y="1"/>
                      <a:pt x="53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/>
              <p:nvPr/>
            </p:nvSpPr>
            <p:spPr>
              <a:xfrm>
                <a:off x="3516275" y="2111950"/>
                <a:ext cx="161275" cy="110750"/>
              </a:xfrm>
              <a:custGeom>
                <a:avLst/>
                <a:gdLst/>
                <a:ahLst/>
                <a:cxnLst/>
                <a:rect l="l" t="t" r="r" b="b"/>
                <a:pathLst>
                  <a:path w="6451" h="4430" extrusionOk="0">
                    <a:moveTo>
                      <a:pt x="3053" y="0"/>
                    </a:moveTo>
                    <a:cubicBezTo>
                      <a:pt x="2811" y="0"/>
                      <a:pt x="2566" y="20"/>
                      <a:pt x="2320" y="61"/>
                    </a:cubicBezTo>
                    <a:cubicBezTo>
                      <a:pt x="714" y="329"/>
                      <a:pt x="545" y="1248"/>
                      <a:pt x="1" y="2666"/>
                    </a:cubicBezTo>
                    <a:cubicBezTo>
                      <a:pt x="847" y="3683"/>
                      <a:pt x="1308" y="4430"/>
                      <a:pt x="2472" y="4430"/>
                    </a:cubicBezTo>
                    <a:cubicBezTo>
                      <a:pt x="2646" y="4430"/>
                      <a:pt x="2835" y="4413"/>
                      <a:pt x="3043" y="4379"/>
                    </a:cubicBezTo>
                    <a:cubicBezTo>
                      <a:pt x="4648" y="4111"/>
                      <a:pt x="5906" y="3005"/>
                      <a:pt x="6450" y="1586"/>
                    </a:cubicBezTo>
                    <a:cubicBezTo>
                      <a:pt x="5627" y="605"/>
                      <a:pt x="4388" y="0"/>
                      <a:pt x="305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3487725" y="2132650"/>
                <a:ext cx="145875" cy="67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2684" extrusionOk="0">
                    <a:moveTo>
                      <a:pt x="4967" y="1"/>
                    </a:moveTo>
                    <a:cubicBezTo>
                      <a:pt x="4950" y="1"/>
                      <a:pt x="4932" y="6"/>
                      <a:pt x="4916" y="18"/>
                    </a:cubicBezTo>
                    <a:lnTo>
                      <a:pt x="3649" y="1151"/>
                    </a:lnTo>
                    <a:lnTo>
                      <a:pt x="2490" y="1347"/>
                    </a:lnTo>
                    <a:cubicBezTo>
                      <a:pt x="2486" y="1348"/>
                      <a:pt x="2482" y="1348"/>
                      <a:pt x="2479" y="1348"/>
                    </a:cubicBezTo>
                    <a:cubicBezTo>
                      <a:pt x="2422" y="1348"/>
                      <a:pt x="2385" y="1282"/>
                      <a:pt x="2418" y="1231"/>
                    </a:cubicBezTo>
                    <a:lnTo>
                      <a:pt x="2962" y="464"/>
                    </a:lnTo>
                    <a:cubicBezTo>
                      <a:pt x="3003" y="410"/>
                      <a:pt x="2956" y="345"/>
                      <a:pt x="2903" y="345"/>
                    </a:cubicBezTo>
                    <a:cubicBezTo>
                      <a:pt x="2887" y="345"/>
                      <a:pt x="2870" y="351"/>
                      <a:pt x="2855" y="366"/>
                    </a:cubicBezTo>
                    <a:lnTo>
                      <a:pt x="1580" y="1499"/>
                    </a:lnTo>
                    <a:lnTo>
                      <a:pt x="1" y="1758"/>
                    </a:lnTo>
                    <a:lnTo>
                      <a:pt x="90" y="2284"/>
                    </a:lnTo>
                    <a:lnTo>
                      <a:pt x="1669" y="2016"/>
                    </a:lnTo>
                    <a:lnTo>
                      <a:pt x="3239" y="2677"/>
                    </a:lnTo>
                    <a:cubicBezTo>
                      <a:pt x="3249" y="2681"/>
                      <a:pt x="3259" y="2683"/>
                      <a:pt x="3269" y="2683"/>
                    </a:cubicBezTo>
                    <a:cubicBezTo>
                      <a:pt x="3333" y="2683"/>
                      <a:pt x="3372" y="2589"/>
                      <a:pt x="3310" y="2543"/>
                    </a:cubicBezTo>
                    <a:lnTo>
                      <a:pt x="2543" y="1999"/>
                    </a:lnTo>
                    <a:cubicBezTo>
                      <a:pt x="2490" y="1963"/>
                      <a:pt x="2516" y="1874"/>
                      <a:pt x="2579" y="1865"/>
                    </a:cubicBezTo>
                    <a:lnTo>
                      <a:pt x="3730" y="1668"/>
                    </a:lnTo>
                    <a:lnTo>
                      <a:pt x="5309" y="2329"/>
                    </a:lnTo>
                    <a:cubicBezTo>
                      <a:pt x="5319" y="2333"/>
                      <a:pt x="5329" y="2335"/>
                      <a:pt x="5339" y="2335"/>
                    </a:cubicBezTo>
                    <a:cubicBezTo>
                      <a:pt x="5403" y="2335"/>
                      <a:pt x="5442" y="2241"/>
                      <a:pt x="5380" y="2195"/>
                    </a:cubicBezTo>
                    <a:lnTo>
                      <a:pt x="4595" y="1633"/>
                    </a:lnTo>
                    <a:cubicBezTo>
                      <a:pt x="4541" y="1597"/>
                      <a:pt x="4550" y="1526"/>
                      <a:pt x="4613" y="1508"/>
                    </a:cubicBezTo>
                    <a:lnTo>
                      <a:pt x="5755" y="1142"/>
                    </a:lnTo>
                    <a:cubicBezTo>
                      <a:pt x="5835" y="1115"/>
                      <a:pt x="5817" y="999"/>
                      <a:pt x="5728" y="999"/>
                    </a:cubicBezTo>
                    <a:lnTo>
                      <a:pt x="4533" y="1026"/>
                    </a:lnTo>
                    <a:cubicBezTo>
                      <a:pt x="4470" y="1026"/>
                      <a:pt x="4434" y="955"/>
                      <a:pt x="4470" y="910"/>
                    </a:cubicBezTo>
                    <a:lnTo>
                      <a:pt x="5032" y="116"/>
                    </a:lnTo>
                    <a:cubicBezTo>
                      <a:pt x="5073" y="61"/>
                      <a:pt x="5024" y="1"/>
                      <a:pt x="4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>
              <a:off x="865238" y="4603997"/>
              <a:ext cx="1075310" cy="689281"/>
              <a:chOff x="7884988" y="4530097"/>
              <a:chExt cx="1075310" cy="689281"/>
            </a:xfrm>
          </p:grpSpPr>
          <p:grpSp>
            <p:nvGrpSpPr>
              <p:cNvPr id="139" name="Google Shape;139;p8"/>
              <p:cNvGrpSpPr/>
              <p:nvPr/>
            </p:nvGrpSpPr>
            <p:grpSpPr>
              <a:xfrm>
                <a:off x="8355846" y="4530097"/>
                <a:ext cx="604452" cy="689281"/>
                <a:chOff x="3806875" y="2468975"/>
                <a:chExt cx="314950" cy="359150"/>
              </a:xfrm>
            </p:grpSpPr>
            <p:sp>
              <p:nvSpPr>
                <p:cNvPr id="140" name="Google Shape;140;p8"/>
                <p:cNvSpPr/>
                <p:nvPr/>
              </p:nvSpPr>
              <p:spPr>
                <a:xfrm>
                  <a:off x="3806875" y="2468975"/>
                  <a:ext cx="314950" cy="30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8" h="12263" extrusionOk="0">
                      <a:moveTo>
                        <a:pt x="10257" y="1"/>
                      </a:moveTo>
                      <a:cubicBezTo>
                        <a:pt x="7167" y="1"/>
                        <a:pt x="4115" y="1426"/>
                        <a:pt x="2160" y="4124"/>
                      </a:cubicBezTo>
                      <a:cubicBezTo>
                        <a:pt x="1" y="7104"/>
                        <a:pt x="1187" y="8843"/>
                        <a:pt x="2561" y="11984"/>
                      </a:cubicBezTo>
                      <a:cubicBezTo>
                        <a:pt x="3818" y="12105"/>
                        <a:pt x="4887" y="12262"/>
                        <a:pt x="5845" y="12262"/>
                      </a:cubicBezTo>
                      <a:cubicBezTo>
                        <a:pt x="7481" y="12262"/>
                        <a:pt x="8790" y="11803"/>
                        <a:pt x="10153" y="9923"/>
                      </a:cubicBezTo>
                      <a:cubicBezTo>
                        <a:pt x="12312" y="6952"/>
                        <a:pt x="12597" y="3188"/>
                        <a:pt x="11223" y="47"/>
                      </a:cubicBezTo>
                      <a:cubicBezTo>
                        <a:pt x="10902" y="16"/>
                        <a:pt x="10579" y="1"/>
                        <a:pt x="10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8"/>
                <p:cNvSpPr/>
                <p:nvPr/>
              </p:nvSpPr>
              <p:spPr>
                <a:xfrm>
                  <a:off x="3822050" y="2542275"/>
                  <a:ext cx="239775" cy="28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1" h="11434" extrusionOk="0">
                      <a:moveTo>
                        <a:pt x="5317" y="1"/>
                      </a:moveTo>
                      <a:cubicBezTo>
                        <a:pt x="5235" y="1"/>
                        <a:pt x="5152" y="55"/>
                        <a:pt x="5148" y="157"/>
                      </a:cubicBezTo>
                      <a:lnTo>
                        <a:pt x="4889" y="3993"/>
                      </a:lnTo>
                      <a:lnTo>
                        <a:pt x="3337" y="6126"/>
                      </a:lnTo>
                      <a:cubicBezTo>
                        <a:pt x="3301" y="6175"/>
                        <a:pt x="3250" y="6198"/>
                        <a:pt x="3200" y="6198"/>
                      </a:cubicBezTo>
                      <a:cubicBezTo>
                        <a:pt x="3124" y="6198"/>
                        <a:pt x="3050" y="6146"/>
                        <a:pt x="3033" y="6054"/>
                      </a:cubicBezTo>
                      <a:lnTo>
                        <a:pt x="2703" y="3967"/>
                      </a:lnTo>
                      <a:cubicBezTo>
                        <a:pt x="2691" y="3873"/>
                        <a:pt x="2617" y="3828"/>
                        <a:pt x="2542" y="3828"/>
                      </a:cubicBezTo>
                      <a:cubicBezTo>
                        <a:pt x="2461" y="3828"/>
                        <a:pt x="2378" y="3882"/>
                        <a:pt x="2373" y="3984"/>
                      </a:cubicBezTo>
                      <a:lnTo>
                        <a:pt x="2115" y="7821"/>
                      </a:lnTo>
                      <a:lnTo>
                        <a:pt x="0" y="10729"/>
                      </a:lnTo>
                      <a:lnTo>
                        <a:pt x="964" y="11434"/>
                      </a:lnTo>
                      <a:lnTo>
                        <a:pt x="3078" y="8516"/>
                      </a:lnTo>
                      <a:lnTo>
                        <a:pt x="6638" y="7080"/>
                      </a:lnTo>
                      <a:cubicBezTo>
                        <a:pt x="6816" y="7012"/>
                        <a:pt x="6751" y="6757"/>
                        <a:pt x="6575" y="6757"/>
                      </a:cubicBezTo>
                      <a:cubicBezTo>
                        <a:pt x="6566" y="6757"/>
                        <a:pt x="6557" y="6758"/>
                        <a:pt x="6548" y="6759"/>
                      </a:cubicBezTo>
                      <a:lnTo>
                        <a:pt x="4461" y="7089"/>
                      </a:lnTo>
                      <a:cubicBezTo>
                        <a:pt x="4451" y="7091"/>
                        <a:pt x="4441" y="7092"/>
                        <a:pt x="4431" y="7092"/>
                      </a:cubicBezTo>
                      <a:cubicBezTo>
                        <a:pt x="4304" y="7092"/>
                        <a:pt x="4217" y="6937"/>
                        <a:pt x="4300" y="6821"/>
                      </a:cubicBezTo>
                      <a:lnTo>
                        <a:pt x="5853" y="4689"/>
                      </a:lnTo>
                      <a:lnTo>
                        <a:pt x="9412" y="3253"/>
                      </a:lnTo>
                      <a:cubicBezTo>
                        <a:pt x="9591" y="3185"/>
                        <a:pt x="9534" y="2930"/>
                        <a:pt x="9350" y="2930"/>
                      </a:cubicBezTo>
                      <a:cubicBezTo>
                        <a:pt x="9341" y="2930"/>
                        <a:pt x="9332" y="2931"/>
                        <a:pt x="9323" y="2932"/>
                      </a:cubicBezTo>
                      <a:lnTo>
                        <a:pt x="7173" y="3271"/>
                      </a:lnTo>
                      <a:cubicBezTo>
                        <a:pt x="7162" y="3273"/>
                        <a:pt x="7151" y="3274"/>
                        <a:pt x="7140" y="3274"/>
                      </a:cubicBezTo>
                      <a:cubicBezTo>
                        <a:pt x="7022" y="3274"/>
                        <a:pt x="6937" y="3144"/>
                        <a:pt x="6994" y="3030"/>
                      </a:cubicBezTo>
                      <a:lnTo>
                        <a:pt x="8261" y="648"/>
                      </a:lnTo>
                      <a:cubicBezTo>
                        <a:pt x="8326" y="518"/>
                        <a:pt x="8225" y="397"/>
                        <a:pt x="8110" y="397"/>
                      </a:cubicBezTo>
                      <a:cubicBezTo>
                        <a:pt x="8067" y="397"/>
                        <a:pt x="8023" y="413"/>
                        <a:pt x="7985" y="452"/>
                      </a:cubicBezTo>
                      <a:lnTo>
                        <a:pt x="6111" y="2388"/>
                      </a:lnTo>
                      <a:cubicBezTo>
                        <a:pt x="6077" y="2422"/>
                        <a:pt x="6033" y="2438"/>
                        <a:pt x="5991" y="2438"/>
                      </a:cubicBezTo>
                      <a:cubicBezTo>
                        <a:pt x="5912" y="2438"/>
                        <a:pt x="5837" y="2385"/>
                        <a:pt x="5826" y="2298"/>
                      </a:cubicBezTo>
                      <a:lnTo>
                        <a:pt x="5478" y="140"/>
                      </a:lnTo>
                      <a:cubicBezTo>
                        <a:pt x="5465" y="46"/>
                        <a:pt x="5391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" name="Google Shape;142;p8"/>
              <p:cNvGrpSpPr/>
              <p:nvPr/>
            </p:nvGrpSpPr>
            <p:grpSpPr>
              <a:xfrm rot="-4695396">
                <a:off x="7816540" y="4697450"/>
                <a:ext cx="607745" cy="354578"/>
                <a:chOff x="3847025" y="3304850"/>
                <a:chExt cx="402125" cy="234613"/>
              </a:xfrm>
            </p:grpSpPr>
            <p:sp>
              <p:nvSpPr>
                <p:cNvPr id="143" name="Google Shape;143;p8"/>
                <p:cNvSpPr/>
                <p:nvPr/>
              </p:nvSpPr>
              <p:spPr>
                <a:xfrm>
                  <a:off x="3907505" y="3304850"/>
                  <a:ext cx="341645" cy="234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4430" extrusionOk="0">
                      <a:moveTo>
                        <a:pt x="3053" y="0"/>
                      </a:moveTo>
                      <a:cubicBezTo>
                        <a:pt x="2811" y="0"/>
                        <a:pt x="2566" y="20"/>
                        <a:pt x="2320" y="61"/>
                      </a:cubicBezTo>
                      <a:cubicBezTo>
                        <a:pt x="714" y="329"/>
                        <a:pt x="545" y="1248"/>
                        <a:pt x="1" y="2666"/>
                      </a:cubicBezTo>
                      <a:cubicBezTo>
                        <a:pt x="847" y="3683"/>
                        <a:pt x="1308" y="4430"/>
                        <a:pt x="2472" y="4430"/>
                      </a:cubicBezTo>
                      <a:cubicBezTo>
                        <a:pt x="2646" y="4430"/>
                        <a:pt x="2835" y="4413"/>
                        <a:pt x="3043" y="4379"/>
                      </a:cubicBezTo>
                      <a:cubicBezTo>
                        <a:pt x="4648" y="4111"/>
                        <a:pt x="5906" y="3005"/>
                        <a:pt x="6450" y="1586"/>
                      </a:cubicBezTo>
                      <a:cubicBezTo>
                        <a:pt x="5627" y="605"/>
                        <a:pt x="4388" y="0"/>
                        <a:pt x="305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8"/>
                <p:cNvSpPr/>
                <p:nvPr/>
              </p:nvSpPr>
              <p:spPr>
                <a:xfrm>
                  <a:off x="3847025" y="3348701"/>
                  <a:ext cx="309022" cy="142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5" h="2684" extrusionOk="0">
                      <a:moveTo>
                        <a:pt x="4967" y="1"/>
                      </a:moveTo>
                      <a:cubicBezTo>
                        <a:pt x="4950" y="1"/>
                        <a:pt x="4932" y="6"/>
                        <a:pt x="4916" y="18"/>
                      </a:cubicBezTo>
                      <a:lnTo>
                        <a:pt x="3649" y="1151"/>
                      </a:lnTo>
                      <a:lnTo>
                        <a:pt x="2490" y="1347"/>
                      </a:lnTo>
                      <a:cubicBezTo>
                        <a:pt x="2486" y="1348"/>
                        <a:pt x="2482" y="1348"/>
                        <a:pt x="2479" y="1348"/>
                      </a:cubicBezTo>
                      <a:cubicBezTo>
                        <a:pt x="2422" y="1348"/>
                        <a:pt x="2385" y="1282"/>
                        <a:pt x="2418" y="1231"/>
                      </a:cubicBezTo>
                      <a:lnTo>
                        <a:pt x="2962" y="464"/>
                      </a:lnTo>
                      <a:cubicBezTo>
                        <a:pt x="3003" y="410"/>
                        <a:pt x="2956" y="345"/>
                        <a:pt x="2903" y="345"/>
                      </a:cubicBezTo>
                      <a:cubicBezTo>
                        <a:pt x="2887" y="345"/>
                        <a:pt x="2870" y="351"/>
                        <a:pt x="2855" y="366"/>
                      </a:cubicBezTo>
                      <a:lnTo>
                        <a:pt x="1580" y="1499"/>
                      </a:lnTo>
                      <a:lnTo>
                        <a:pt x="1" y="1758"/>
                      </a:lnTo>
                      <a:lnTo>
                        <a:pt x="90" y="2284"/>
                      </a:lnTo>
                      <a:lnTo>
                        <a:pt x="1669" y="2016"/>
                      </a:lnTo>
                      <a:lnTo>
                        <a:pt x="3239" y="2677"/>
                      </a:lnTo>
                      <a:cubicBezTo>
                        <a:pt x="3249" y="2681"/>
                        <a:pt x="3259" y="2683"/>
                        <a:pt x="3269" y="2683"/>
                      </a:cubicBezTo>
                      <a:cubicBezTo>
                        <a:pt x="3333" y="2683"/>
                        <a:pt x="3372" y="2589"/>
                        <a:pt x="3310" y="2543"/>
                      </a:cubicBezTo>
                      <a:lnTo>
                        <a:pt x="2543" y="1999"/>
                      </a:lnTo>
                      <a:cubicBezTo>
                        <a:pt x="2490" y="1963"/>
                        <a:pt x="2516" y="1874"/>
                        <a:pt x="2579" y="1865"/>
                      </a:cubicBezTo>
                      <a:lnTo>
                        <a:pt x="3730" y="1668"/>
                      </a:lnTo>
                      <a:lnTo>
                        <a:pt x="5309" y="2329"/>
                      </a:lnTo>
                      <a:cubicBezTo>
                        <a:pt x="5319" y="2333"/>
                        <a:pt x="5329" y="2335"/>
                        <a:pt x="5339" y="2335"/>
                      </a:cubicBezTo>
                      <a:cubicBezTo>
                        <a:pt x="5403" y="2335"/>
                        <a:pt x="5442" y="2241"/>
                        <a:pt x="5380" y="2195"/>
                      </a:cubicBezTo>
                      <a:lnTo>
                        <a:pt x="4595" y="1633"/>
                      </a:lnTo>
                      <a:cubicBezTo>
                        <a:pt x="4541" y="1597"/>
                        <a:pt x="4550" y="1526"/>
                        <a:pt x="4613" y="1508"/>
                      </a:cubicBezTo>
                      <a:lnTo>
                        <a:pt x="5755" y="1142"/>
                      </a:lnTo>
                      <a:cubicBezTo>
                        <a:pt x="5835" y="1115"/>
                        <a:pt x="5817" y="999"/>
                        <a:pt x="5728" y="999"/>
                      </a:cubicBezTo>
                      <a:lnTo>
                        <a:pt x="4533" y="1026"/>
                      </a:lnTo>
                      <a:cubicBezTo>
                        <a:pt x="4470" y="1026"/>
                        <a:pt x="4434" y="955"/>
                        <a:pt x="4470" y="910"/>
                      </a:cubicBezTo>
                      <a:lnTo>
                        <a:pt x="5032" y="116"/>
                      </a:lnTo>
                      <a:cubicBezTo>
                        <a:pt x="5073" y="61"/>
                        <a:pt x="5024" y="1"/>
                        <a:pt x="496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78300"/>
          </a:xfrm>
          <a:prstGeom prst="rect">
            <a:avLst/>
          </a:prstGeom>
          <a:solidFill>
            <a:schemeClr val="lt1"/>
          </a:solidFill>
          <a:effectLst>
            <a:outerShdw blurRad="200025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720000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2"/>
          </p:nvPr>
        </p:nvSpPr>
        <p:spPr>
          <a:xfrm>
            <a:off x="3419271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3"/>
          </p:nvPr>
        </p:nvSpPr>
        <p:spPr>
          <a:xfrm>
            <a:off x="720000" y="39212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4"/>
          </p:nvPr>
        </p:nvSpPr>
        <p:spPr>
          <a:xfrm>
            <a:off x="3419274" y="39212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5"/>
          </p:nvPr>
        </p:nvSpPr>
        <p:spPr>
          <a:xfrm>
            <a:off x="6118549" y="2193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6"/>
          </p:nvPr>
        </p:nvSpPr>
        <p:spPr>
          <a:xfrm>
            <a:off x="6118549" y="39212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344775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072872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5" y="1344775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5" y="3072872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50" y="1344775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50" y="3072872"/>
            <a:ext cx="879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7"/>
          </p:nvPr>
        </p:nvSpPr>
        <p:spPr>
          <a:xfrm>
            <a:off x="3419275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8"/>
          </p:nvPr>
        </p:nvSpPr>
        <p:spPr>
          <a:xfrm>
            <a:off x="611855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9"/>
          </p:nvPr>
        </p:nvSpPr>
        <p:spPr>
          <a:xfrm>
            <a:off x="720000" y="36323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20"/>
          </p:nvPr>
        </p:nvSpPr>
        <p:spPr>
          <a:xfrm>
            <a:off x="3419275" y="36323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21"/>
          </p:nvPr>
        </p:nvSpPr>
        <p:spPr>
          <a:xfrm>
            <a:off x="6118550" y="363232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05" name="Google Shape;205;p13"/>
          <p:cNvGrpSpPr/>
          <p:nvPr/>
        </p:nvGrpSpPr>
        <p:grpSpPr>
          <a:xfrm>
            <a:off x="-312222" y="-61541"/>
            <a:ext cx="9798681" cy="5485940"/>
            <a:chOff x="-312222" y="-61541"/>
            <a:chExt cx="9798681" cy="5485940"/>
          </a:xfrm>
        </p:grpSpPr>
        <p:grpSp>
          <p:nvGrpSpPr>
            <p:cNvPr id="206" name="Google Shape;206;p13"/>
            <p:cNvGrpSpPr/>
            <p:nvPr/>
          </p:nvGrpSpPr>
          <p:grpSpPr>
            <a:xfrm rot="-6807537">
              <a:off x="8437985" y="113074"/>
              <a:ext cx="940280" cy="852841"/>
              <a:chOff x="4357538" y="2124225"/>
              <a:chExt cx="748038" cy="678475"/>
            </a:xfrm>
          </p:grpSpPr>
          <p:sp>
            <p:nvSpPr>
              <p:cNvPr id="207" name="Google Shape;207;p13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13"/>
            <p:cNvGrpSpPr/>
            <p:nvPr/>
          </p:nvGrpSpPr>
          <p:grpSpPr>
            <a:xfrm rot="8100000">
              <a:off x="-148403" y="1054295"/>
              <a:ext cx="940248" cy="852811"/>
              <a:chOff x="4357538" y="2124225"/>
              <a:chExt cx="748038" cy="678475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13"/>
            <p:cNvGrpSpPr/>
            <p:nvPr/>
          </p:nvGrpSpPr>
          <p:grpSpPr>
            <a:xfrm rot="1536902">
              <a:off x="4020375" y="4410267"/>
              <a:ext cx="940233" cy="852797"/>
              <a:chOff x="4357538" y="2124225"/>
              <a:chExt cx="748038" cy="678475"/>
            </a:xfrm>
          </p:grpSpPr>
          <p:sp>
            <p:nvSpPr>
              <p:cNvPr id="219" name="Google Shape;219;p13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3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"/>
          <p:cNvSpPr txBox="1">
            <a:spLocks noGrp="1"/>
          </p:cNvSpPr>
          <p:nvPr>
            <p:ph type="title"/>
          </p:nvPr>
        </p:nvSpPr>
        <p:spPr>
          <a:xfrm>
            <a:off x="3746925" y="3506700"/>
            <a:ext cx="46839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15"/>
          <p:cNvSpPr txBox="1">
            <a:spLocks noGrp="1"/>
          </p:cNvSpPr>
          <p:nvPr>
            <p:ph type="title" idx="2" hasCustomPrompt="1"/>
          </p:nvPr>
        </p:nvSpPr>
        <p:spPr>
          <a:xfrm>
            <a:off x="7014025" y="2419550"/>
            <a:ext cx="1416900" cy="9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15"/>
          <p:cNvSpPr txBox="1">
            <a:spLocks noGrp="1"/>
          </p:cNvSpPr>
          <p:nvPr>
            <p:ph type="subTitle" idx="1"/>
          </p:nvPr>
        </p:nvSpPr>
        <p:spPr>
          <a:xfrm>
            <a:off x="3746925" y="4181600"/>
            <a:ext cx="46839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5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5183400" cy="24114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accent1">
                <a:alpha val="70000"/>
              </a:schemeClr>
            </a:outerShdw>
          </a:effectLst>
        </p:spPr>
      </p:sp>
      <p:grpSp>
        <p:nvGrpSpPr>
          <p:cNvPr id="250" name="Google Shape;250;p15"/>
          <p:cNvGrpSpPr/>
          <p:nvPr/>
        </p:nvGrpSpPr>
        <p:grpSpPr>
          <a:xfrm>
            <a:off x="-182047" y="-192077"/>
            <a:ext cx="9114465" cy="5614407"/>
            <a:chOff x="-182047" y="-192077"/>
            <a:chExt cx="9114465" cy="5614407"/>
          </a:xfrm>
        </p:grpSpPr>
        <p:grpSp>
          <p:nvGrpSpPr>
            <p:cNvPr id="251" name="Google Shape;251;p15"/>
            <p:cNvGrpSpPr/>
            <p:nvPr/>
          </p:nvGrpSpPr>
          <p:grpSpPr>
            <a:xfrm rot="-8606348">
              <a:off x="7830587" y="15437"/>
              <a:ext cx="940327" cy="852883"/>
              <a:chOff x="4357538" y="2124225"/>
              <a:chExt cx="748038" cy="678475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15"/>
            <p:cNvGrpSpPr/>
            <p:nvPr/>
          </p:nvGrpSpPr>
          <p:grpSpPr>
            <a:xfrm rot="1847414">
              <a:off x="2813786" y="4388854"/>
              <a:ext cx="940351" cy="852904"/>
              <a:chOff x="4357538" y="2124225"/>
              <a:chExt cx="748038" cy="678475"/>
            </a:xfrm>
          </p:grpSpPr>
          <p:sp>
            <p:nvSpPr>
              <p:cNvPr id="258" name="Google Shape;258;p15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5"/>
            <p:cNvGrpSpPr/>
            <p:nvPr/>
          </p:nvGrpSpPr>
          <p:grpSpPr>
            <a:xfrm rot="8100000">
              <a:off x="-18210" y="15483"/>
              <a:ext cx="940354" cy="852907"/>
              <a:chOff x="4357538" y="2124225"/>
              <a:chExt cx="748038" cy="678475"/>
            </a:xfrm>
          </p:grpSpPr>
          <p:sp>
            <p:nvSpPr>
              <p:cNvPr id="264" name="Google Shape;264;p15"/>
              <p:cNvSpPr/>
              <p:nvPr/>
            </p:nvSpPr>
            <p:spPr>
              <a:xfrm>
                <a:off x="4357538" y="2406650"/>
                <a:ext cx="548675" cy="368150"/>
              </a:xfrm>
              <a:custGeom>
                <a:avLst/>
                <a:gdLst/>
                <a:ahLst/>
                <a:cxnLst/>
                <a:rect l="l" t="t" r="r" b="b"/>
                <a:pathLst>
                  <a:path w="21947" h="14726" extrusionOk="0">
                    <a:moveTo>
                      <a:pt x="12848" y="1"/>
                    </a:moveTo>
                    <a:cubicBezTo>
                      <a:pt x="11913" y="1"/>
                      <a:pt x="10918" y="288"/>
                      <a:pt x="9912" y="591"/>
                    </a:cubicBezTo>
                    <a:cubicBezTo>
                      <a:pt x="9067" y="847"/>
                      <a:pt x="8285" y="870"/>
                      <a:pt x="7535" y="870"/>
                    </a:cubicBezTo>
                    <a:cubicBezTo>
                      <a:pt x="7367" y="870"/>
                      <a:pt x="7201" y="869"/>
                      <a:pt x="7036" y="869"/>
                    </a:cubicBezTo>
                    <a:cubicBezTo>
                      <a:pt x="6030" y="869"/>
                      <a:pt x="5070" y="912"/>
                      <a:pt x="4077" y="1528"/>
                    </a:cubicBezTo>
                    <a:cubicBezTo>
                      <a:pt x="2195" y="2697"/>
                      <a:pt x="1" y="5623"/>
                      <a:pt x="1" y="5623"/>
                    </a:cubicBezTo>
                    <a:cubicBezTo>
                      <a:pt x="1" y="5623"/>
                      <a:pt x="2535" y="4445"/>
                      <a:pt x="5802" y="4445"/>
                    </a:cubicBezTo>
                    <a:cubicBezTo>
                      <a:pt x="6474" y="4445"/>
                      <a:pt x="7177" y="4495"/>
                      <a:pt x="7896" y="4615"/>
                    </a:cubicBezTo>
                    <a:cubicBezTo>
                      <a:pt x="12106" y="5320"/>
                      <a:pt x="10804" y="10913"/>
                      <a:pt x="14578" y="13268"/>
                    </a:cubicBezTo>
                    <a:cubicBezTo>
                      <a:pt x="16428" y="14430"/>
                      <a:pt x="18241" y="14726"/>
                      <a:pt x="19605" y="14726"/>
                    </a:cubicBezTo>
                    <a:cubicBezTo>
                      <a:pt x="21015" y="14726"/>
                      <a:pt x="21946" y="14410"/>
                      <a:pt x="21946" y="14410"/>
                    </a:cubicBezTo>
                    <a:cubicBezTo>
                      <a:pt x="21946" y="14410"/>
                      <a:pt x="21705" y="10110"/>
                      <a:pt x="20153" y="7800"/>
                    </a:cubicBezTo>
                    <a:cubicBezTo>
                      <a:pt x="18601" y="5489"/>
                      <a:pt x="17397" y="3883"/>
                      <a:pt x="15809" y="1617"/>
                    </a:cubicBezTo>
                    <a:cubicBezTo>
                      <a:pt x="14957" y="395"/>
                      <a:pt x="13944" y="1"/>
                      <a:pt x="12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4436338" y="2450575"/>
                <a:ext cx="477900" cy="323450"/>
              </a:xfrm>
              <a:custGeom>
                <a:avLst/>
                <a:gdLst/>
                <a:ahLst/>
                <a:cxnLst/>
                <a:rect l="l" t="t" r="r" b="b"/>
                <a:pathLst>
                  <a:path w="19116" h="12938" extrusionOk="0">
                    <a:moveTo>
                      <a:pt x="5970" y="0"/>
                    </a:moveTo>
                    <a:cubicBezTo>
                      <a:pt x="3876" y="0"/>
                      <a:pt x="1681" y="646"/>
                      <a:pt x="24" y="1609"/>
                    </a:cubicBezTo>
                    <a:cubicBezTo>
                      <a:pt x="0" y="1625"/>
                      <a:pt x="20" y="1664"/>
                      <a:pt x="44" y="1664"/>
                    </a:cubicBezTo>
                    <a:cubicBezTo>
                      <a:pt x="46" y="1664"/>
                      <a:pt x="49" y="1663"/>
                      <a:pt x="51" y="1662"/>
                    </a:cubicBezTo>
                    <a:cubicBezTo>
                      <a:pt x="515" y="1430"/>
                      <a:pt x="997" y="1225"/>
                      <a:pt x="1479" y="1056"/>
                    </a:cubicBezTo>
                    <a:cubicBezTo>
                      <a:pt x="2888" y="571"/>
                      <a:pt x="4391" y="297"/>
                      <a:pt x="5879" y="297"/>
                    </a:cubicBezTo>
                    <a:cubicBezTo>
                      <a:pt x="5926" y="297"/>
                      <a:pt x="5973" y="297"/>
                      <a:pt x="6019" y="297"/>
                    </a:cubicBezTo>
                    <a:cubicBezTo>
                      <a:pt x="7036" y="315"/>
                      <a:pt x="8071" y="440"/>
                      <a:pt x="9008" y="824"/>
                    </a:cubicBezTo>
                    <a:cubicBezTo>
                      <a:pt x="11988" y="2171"/>
                      <a:pt x="14022" y="6426"/>
                      <a:pt x="15663" y="9147"/>
                    </a:cubicBezTo>
                    <a:cubicBezTo>
                      <a:pt x="16484" y="10512"/>
                      <a:pt x="17474" y="11734"/>
                      <a:pt x="18598" y="12858"/>
                    </a:cubicBezTo>
                    <a:cubicBezTo>
                      <a:pt x="18655" y="12911"/>
                      <a:pt x="18727" y="12937"/>
                      <a:pt x="18798" y="12937"/>
                    </a:cubicBezTo>
                    <a:cubicBezTo>
                      <a:pt x="18872" y="12937"/>
                      <a:pt x="18945" y="12908"/>
                      <a:pt x="18999" y="12849"/>
                    </a:cubicBezTo>
                    <a:cubicBezTo>
                      <a:pt x="19115" y="12733"/>
                      <a:pt x="19107" y="12546"/>
                      <a:pt x="18991" y="12439"/>
                    </a:cubicBezTo>
                    <a:cubicBezTo>
                      <a:pt x="17706" y="11208"/>
                      <a:pt x="16609" y="9754"/>
                      <a:pt x="15699" y="8219"/>
                    </a:cubicBezTo>
                    <a:cubicBezTo>
                      <a:pt x="14262" y="5909"/>
                      <a:pt x="11559" y="1716"/>
                      <a:pt x="9115" y="592"/>
                    </a:cubicBezTo>
                    <a:cubicBezTo>
                      <a:pt x="8158" y="181"/>
                      <a:pt x="7078" y="0"/>
                      <a:pt x="59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4903500" y="2554500"/>
                <a:ext cx="27450" cy="248200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9928" extrusionOk="0">
                    <a:moveTo>
                      <a:pt x="316" y="0"/>
                    </a:moveTo>
                    <a:cubicBezTo>
                      <a:pt x="295" y="0"/>
                      <a:pt x="273" y="2"/>
                      <a:pt x="250" y="7"/>
                    </a:cubicBezTo>
                    <a:cubicBezTo>
                      <a:pt x="99" y="34"/>
                      <a:pt x="0" y="186"/>
                      <a:pt x="36" y="337"/>
                    </a:cubicBezTo>
                    <a:cubicBezTo>
                      <a:pt x="36" y="364"/>
                      <a:pt x="527" y="2871"/>
                      <a:pt x="215" y="9624"/>
                    </a:cubicBezTo>
                    <a:cubicBezTo>
                      <a:pt x="206" y="9785"/>
                      <a:pt x="331" y="9919"/>
                      <a:pt x="482" y="9928"/>
                    </a:cubicBezTo>
                    <a:lnTo>
                      <a:pt x="500" y="9928"/>
                    </a:lnTo>
                    <a:cubicBezTo>
                      <a:pt x="643" y="9928"/>
                      <a:pt x="777" y="9803"/>
                      <a:pt x="777" y="9651"/>
                    </a:cubicBezTo>
                    <a:cubicBezTo>
                      <a:pt x="1098" y="2800"/>
                      <a:pt x="607" y="329"/>
                      <a:pt x="589" y="221"/>
                    </a:cubicBezTo>
                    <a:cubicBezTo>
                      <a:pt x="559" y="91"/>
                      <a:pt x="448" y="0"/>
                      <a:pt x="3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4834800" y="2124225"/>
                <a:ext cx="270775" cy="435375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7415" extrusionOk="0">
                    <a:moveTo>
                      <a:pt x="10831" y="1"/>
                    </a:moveTo>
                    <a:cubicBezTo>
                      <a:pt x="10831" y="1"/>
                      <a:pt x="8110" y="1268"/>
                      <a:pt x="5844" y="1955"/>
                    </a:cubicBezTo>
                    <a:cubicBezTo>
                      <a:pt x="3578" y="2641"/>
                      <a:pt x="1901" y="3239"/>
                      <a:pt x="1366" y="6156"/>
                    </a:cubicBezTo>
                    <a:cubicBezTo>
                      <a:pt x="830" y="9065"/>
                      <a:pt x="1" y="12910"/>
                      <a:pt x="830" y="14712"/>
                    </a:cubicBezTo>
                    <a:cubicBezTo>
                      <a:pt x="1660" y="16514"/>
                      <a:pt x="3070" y="17415"/>
                      <a:pt x="3070" y="17415"/>
                    </a:cubicBezTo>
                    <a:cubicBezTo>
                      <a:pt x="3070" y="17415"/>
                      <a:pt x="5915" y="17192"/>
                      <a:pt x="6977" y="13909"/>
                    </a:cubicBezTo>
                    <a:cubicBezTo>
                      <a:pt x="8039" y="10626"/>
                      <a:pt x="8155" y="7182"/>
                      <a:pt x="8404" y="5880"/>
                    </a:cubicBezTo>
                    <a:cubicBezTo>
                      <a:pt x="8824" y="3748"/>
                      <a:pt x="10831" y="1"/>
                      <a:pt x="108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4904625" y="2169375"/>
                <a:ext cx="155325" cy="396925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15877" extrusionOk="0">
                    <a:moveTo>
                      <a:pt x="6179" y="1"/>
                    </a:moveTo>
                    <a:cubicBezTo>
                      <a:pt x="6175" y="1"/>
                      <a:pt x="6170" y="2"/>
                      <a:pt x="6165" y="6"/>
                    </a:cubicBezTo>
                    <a:cubicBezTo>
                      <a:pt x="4898" y="764"/>
                      <a:pt x="3756" y="1719"/>
                      <a:pt x="2819" y="2861"/>
                    </a:cubicBezTo>
                    <a:cubicBezTo>
                      <a:pt x="2132" y="3735"/>
                      <a:pt x="1552" y="4707"/>
                      <a:pt x="1204" y="5769"/>
                    </a:cubicBezTo>
                    <a:cubicBezTo>
                      <a:pt x="678" y="7535"/>
                      <a:pt x="455" y="9373"/>
                      <a:pt x="294" y="11202"/>
                    </a:cubicBezTo>
                    <a:cubicBezTo>
                      <a:pt x="170" y="12665"/>
                      <a:pt x="71" y="14128"/>
                      <a:pt x="9" y="15600"/>
                    </a:cubicBezTo>
                    <a:cubicBezTo>
                      <a:pt x="0" y="15742"/>
                      <a:pt x="116" y="15876"/>
                      <a:pt x="268" y="15876"/>
                    </a:cubicBezTo>
                    <a:cubicBezTo>
                      <a:pt x="273" y="15877"/>
                      <a:pt x="279" y="15877"/>
                      <a:pt x="284" y="15877"/>
                    </a:cubicBezTo>
                    <a:cubicBezTo>
                      <a:pt x="428" y="15877"/>
                      <a:pt x="544" y="15764"/>
                      <a:pt x="544" y="15618"/>
                    </a:cubicBezTo>
                    <a:cubicBezTo>
                      <a:pt x="607" y="14163"/>
                      <a:pt x="696" y="12700"/>
                      <a:pt x="812" y="11246"/>
                    </a:cubicBezTo>
                    <a:cubicBezTo>
                      <a:pt x="937" y="9792"/>
                      <a:pt x="1080" y="8347"/>
                      <a:pt x="1240" y="6893"/>
                    </a:cubicBezTo>
                    <a:cubicBezTo>
                      <a:pt x="1320" y="6170"/>
                      <a:pt x="1454" y="5465"/>
                      <a:pt x="1793" y="4814"/>
                    </a:cubicBezTo>
                    <a:cubicBezTo>
                      <a:pt x="2114" y="4172"/>
                      <a:pt x="2560" y="3592"/>
                      <a:pt x="3033" y="3039"/>
                    </a:cubicBezTo>
                    <a:cubicBezTo>
                      <a:pt x="3970" y="1942"/>
                      <a:pt x="5040" y="943"/>
                      <a:pt x="6191" y="41"/>
                    </a:cubicBezTo>
                    <a:cubicBezTo>
                      <a:pt x="6213" y="27"/>
                      <a:pt x="6200" y="1"/>
                      <a:pt x="6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6"/>
          <p:cNvSpPr txBox="1">
            <a:spLocks noGrp="1"/>
          </p:cNvSpPr>
          <p:nvPr>
            <p:ph type="title"/>
          </p:nvPr>
        </p:nvSpPr>
        <p:spPr>
          <a:xfrm>
            <a:off x="2928788" y="539500"/>
            <a:ext cx="4683900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title" idx="2" hasCustomPrompt="1"/>
          </p:nvPr>
        </p:nvSpPr>
        <p:spPr>
          <a:xfrm>
            <a:off x="1531263" y="539500"/>
            <a:ext cx="13974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16"/>
          <p:cNvSpPr txBox="1">
            <a:spLocks noGrp="1"/>
          </p:cNvSpPr>
          <p:nvPr>
            <p:ph type="subTitle" idx="1"/>
          </p:nvPr>
        </p:nvSpPr>
        <p:spPr>
          <a:xfrm>
            <a:off x="2928788" y="1214400"/>
            <a:ext cx="46839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6"/>
          <p:cNvSpPr>
            <a:spLocks noGrp="1"/>
          </p:cNvSpPr>
          <p:nvPr>
            <p:ph type="pic" idx="3"/>
          </p:nvPr>
        </p:nvSpPr>
        <p:spPr>
          <a:xfrm>
            <a:off x="1728425" y="2005900"/>
            <a:ext cx="5687100" cy="25980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accent1">
                <a:alpha val="70000"/>
              </a:schemeClr>
            </a:outerShdw>
          </a:effectLst>
        </p:spPr>
      </p:sp>
      <p:grpSp>
        <p:nvGrpSpPr>
          <p:cNvPr id="275" name="Google Shape;275;p16"/>
          <p:cNvGrpSpPr/>
          <p:nvPr/>
        </p:nvGrpSpPr>
        <p:grpSpPr>
          <a:xfrm>
            <a:off x="8134992" y="3973641"/>
            <a:ext cx="1009026" cy="1169667"/>
            <a:chOff x="2715175" y="2312475"/>
            <a:chExt cx="595050" cy="689825"/>
          </a:xfrm>
        </p:grpSpPr>
        <p:sp>
          <p:nvSpPr>
            <p:cNvPr id="276" name="Google Shape;276;p16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16"/>
          <p:cNvGrpSpPr/>
          <p:nvPr/>
        </p:nvGrpSpPr>
        <p:grpSpPr>
          <a:xfrm>
            <a:off x="-124331" y="4254367"/>
            <a:ext cx="1035451" cy="1055083"/>
            <a:chOff x="-124331" y="4254367"/>
            <a:chExt cx="1035451" cy="1055083"/>
          </a:xfrm>
        </p:grpSpPr>
        <p:sp>
          <p:nvSpPr>
            <p:cNvPr id="282" name="Google Shape;282;p16"/>
            <p:cNvSpPr/>
            <p:nvPr/>
          </p:nvSpPr>
          <p:spPr>
            <a:xfrm rot="1570958">
              <a:off x="63688" y="4312790"/>
              <a:ext cx="343745" cy="339417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 rot="1570852">
              <a:off x="430641" y="4570735"/>
              <a:ext cx="429428" cy="331268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 rot="1570852">
              <a:off x="276038" y="4593141"/>
              <a:ext cx="344111" cy="675024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 rot="1570852">
              <a:off x="6947" y="4426934"/>
              <a:ext cx="343756" cy="675024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9499" y="4922111"/>
              <a:ext cx="442477" cy="221061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6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7" r:id="rId11"/>
    <p:sldLayoutId id="2147483676" r:id="rId12"/>
    <p:sldLayoutId id="2147483678" r:id="rId13"/>
    <p:sldLayoutId id="2147483679" r:id="rId14"/>
    <p:sldLayoutId id="2147483680" r:id="rId1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6" name="Google Shape;656;p38"/>
          <p:cNvCxnSpPr/>
          <p:nvPr/>
        </p:nvCxnSpPr>
        <p:spPr>
          <a:xfrm>
            <a:off x="-183750" y="2571700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8"/>
          <p:cNvSpPr txBox="1">
            <a:spLocks noGrp="1"/>
          </p:cNvSpPr>
          <p:nvPr>
            <p:ph type="ctrTitle"/>
          </p:nvPr>
        </p:nvSpPr>
        <p:spPr>
          <a:xfrm>
            <a:off x="713223" y="716887"/>
            <a:ext cx="4955700" cy="14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Smart Farmer </a:t>
            </a:r>
            <a:r>
              <a:rPr lang="en" dirty="0" smtClean="0">
                <a:solidFill>
                  <a:schemeClr val="accent1"/>
                </a:solidFill>
              </a:rPr>
              <a:t>Assistance  </a:t>
            </a:r>
            <a:r>
              <a:rPr lang="en" dirty="0" smtClean="0">
                <a:solidFill>
                  <a:schemeClr val="tx1"/>
                </a:solidFill>
              </a:rPr>
              <a:t>Application</a:t>
            </a:r>
            <a:endParaRPr b="1" dirty="0">
              <a:solidFill>
                <a:schemeClr val="tx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8" name="Google Shape;658;p38"/>
          <p:cNvSpPr txBox="1">
            <a:spLocks noGrp="1"/>
          </p:cNvSpPr>
          <p:nvPr>
            <p:ph type="subTitle" idx="1"/>
          </p:nvPr>
        </p:nvSpPr>
        <p:spPr>
          <a:xfrm>
            <a:off x="713223" y="2705343"/>
            <a:ext cx="4955700" cy="1389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dirty="0"/>
              <a:t>Samian </a:t>
            </a:r>
            <a:r>
              <a:rPr lang="en" dirty="0" smtClean="0"/>
              <a:t>Rashid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Nesar </a:t>
            </a:r>
            <a:r>
              <a:rPr lang="en" dirty="0" smtClean="0"/>
              <a:t>Ahmed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 smtClean="0"/>
              <a:t>Md </a:t>
            </a:r>
            <a:r>
              <a:rPr lang="en" dirty="0"/>
              <a:t>Hasibul </a:t>
            </a:r>
            <a:r>
              <a:rPr lang="en" dirty="0" smtClean="0"/>
              <a:t>Hossain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Rayanul Kader Chowdhury Abid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59" name="Google Shape;659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460" r="22460"/>
          <a:stretch/>
        </p:blipFill>
        <p:spPr>
          <a:xfrm>
            <a:off x="5816100" y="988525"/>
            <a:ext cx="2614677" cy="3166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F64F5-F5CD-8EFF-40AE-224AA4A49FDF}"/>
              </a:ext>
            </a:extLst>
          </p:cNvPr>
          <p:cNvSpPr txBox="1"/>
          <p:nvPr/>
        </p:nvSpPr>
        <p:spPr>
          <a:xfrm>
            <a:off x="713223" y="2139072"/>
            <a:ext cx="3636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 Comprehensive Farm</a:t>
            </a:r>
            <a:r>
              <a:rPr lang="en-US" sz="1000" b="1" dirty="0">
                <a:solidFill>
                  <a:schemeClr val="accent1"/>
                </a:solidFill>
                <a:latin typeface="Sora" panose="020B0604020202020204" charset="0"/>
                <a:cs typeface="Sora" panose="020B0604020202020204" charset="0"/>
              </a:rPr>
              <a:t> Management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6" name="Google Shape;986;p55"/>
          <p:cNvCxnSpPr/>
          <p:nvPr/>
        </p:nvCxnSpPr>
        <p:spPr>
          <a:xfrm>
            <a:off x="-128881" y="1003078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7" name="Google Shape;987;p55"/>
          <p:cNvSpPr txBox="1">
            <a:spLocks noGrp="1"/>
          </p:cNvSpPr>
          <p:nvPr>
            <p:ph type="title"/>
          </p:nvPr>
        </p:nvSpPr>
        <p:spPr>
          <a:xfrm>
            <a:off x="6692697" y="1868680"/>
            <a:ext cx="1953707" cy="558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Outputs</a:t>
            </a:r>
            <a:endParaRPr sz="3000" dirty="0"/>
          </a:p>
        </p:txBody>
      </p:sp>
      <p:sp>
        <p:nvSpPr>
          <p:cNvPr id="989" name="Google Shape;989;p55"/>
          <p:cNvSpPr txBox="1">
            <a:spLocks noGrp="1"/>
          </p:cNvSpPr>
          <p:nvPr>
            <p:ph type="title" idx="2"/>
          </p:nvPr>
        </p:nvSpPr>
        <p:spPr>
          <a:xfrm>
            <a:off x="7229504" y="1003078"/>
            <a:ext cx="1416900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05</a:t>
            </a:r>
            <a:endParaRPr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432F6-A14A-223C-EA97-717E6CA0384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876699" y="2327358"/>
            <a:ext cx="276970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Dashboard 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Crop 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Management </a:t>
            </a:r>
            <a:r>
              <a:rPr kumimoji="0" lang="en-US" altLang="en-US" sz="13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300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altLang="en-US" sz="1300" dirty="0" smtClean="0">
                <a:solidFill>
                  <a:schemeClr val="tx1"/>
                </a:solidFill>
                <a:latin typeface="Cabin" panose="020B0604020202020204" charset="0"/>
              </a:rPr>
              <a:t>Notice Management Interface</a:t>
            </a:r>
            <a:endParaRPr kumimoji="0" lang="en-US" altLang="en-US" sz="1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Livestock 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Management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Agro</a:t>
            </a:r>
            <a:r>
              <a:rPr lang="en-US" altLang="en-US" sz="1300" dirty="0" smtClean="0">
                <a:solidFill>
                  <a:schemeClr val="tx1"/>
                </a:solidFill>
                <a:latin typeface="Cabin" panose="020B0604020202020204" charset="0"/>
              </a:rPr>
              <a:t>f</a:t>
            </a:r>
            <a:r>
              <a:rPr kumimoji="0" lang="en-US" altLang="en-US" sz="13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orestry Management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300" dirty="0" smtClean="0">
                <a:solidFill>
                  <a:schemeClr val="tx1"/>
                </a:solidFill>
                <a:latin typeface="Cabin" panose="020B0604020202020204" charset="0"/>
              </a:rPr>
              <a:t> Silo Management Interface</a:t>
            </a:r>
            <a:endParaRPr kumimoji="0" lang="en-US" altLang="en-US" sz="13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Equipment 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Management 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Weather </a:t>
            </a:r>
            <a:r>
              <a:rPr kumimoji="0" lang="en-US" altLang="en-US" sz="13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Update Interface </a:t>
            </a:r>
            <a:endParaRPr kumimoji="0" lang="en-US" altLang="en-US" sz="13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300" dirty="0" smtClean="0">
                <a:solidFill>
                  <a:schemeClr val="tx1"/>
                </a:solidFill>
                <a:latin typeface="Cabin" panose="020B0604020202020204" charset="0"/>
              </a:rPr>
              <a:t> Email</a:t>
            </a:r>
            <a:endParaRPr kumimoji="0" lang="en-US" altLang="en-US" sz="13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300" dirty="0">
                <a:solidFill>
                  <a:schemeClr val="tx1"/>
                </a:solidFill>
                <a:latin typeface="Cabin" panose="020B0604020202020204" charset="0"/>
              </a:rPr>
              <a:t> </a:t>
            </a:r>
            <a:r>
              <a:rPr lang="en-US" altLang="en-US" sz="1300" dirty="0" smtClean="0">
                <a:solidFill>
                  <a:schemeClr val="tx1"/>
                </a:solidFill>
                <a:latin typeface="Cabin" panose="020B0604020202020204" charset="0"/>
              </a:rPr>
              <a:t>User Approval</a:t>
            </a:r>
          </a:p>
        </p:txBody>
      </p:sp>
      <p:pic>
        <p:nvPicPr>
          <p:cNvPr id="9" name="Google Shape;1018;p57">
            <a:extLst>
              <a:ext uri="{FF2B5EF4-FFF2-40B4-BE49-F238E27FC236}">
                <a16:creationId xmlns:a16="http://schemas.microsoft.com/office/drawing/2014/main" id="{1300E264-0EC1-5FE1-B656-BDAB45EA9A9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15781" b="15781"/>
          <a:stretch/>
        </p:blipFill>
        <p:spPr>
          <a:xfrm>
            <a:off x="802352" y="573478"/>
            <a:ext cx="4571405" cy="23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82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Dashboard View </a:t>
            </a:r>
            <a:endParaRPr sz="2500" dirty="0"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52" name="Google Shape;752;p45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E36A1E-45CC-F253-276B-7860C993B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63026" y="3568496"/>
            <a:ext cx="2505600" cy="530400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111E5-2B5F-E67D-4CA6-25E89E158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20328"/>
            <a:ext cx="7704000" cy="2656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Crop Features</a:t>
            </a:r>
            <a:endParaRPr sz="2500" dirty="0"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52" name="Google Shape;752;p45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E36A1E-45CC-F253-276B-7860C993B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63026" y="3613035"/>
            <a:ext cx="2505600" cy="530400"/>
          </a:xfrm>
        </p:spPr>
        <p:txBody>
          <a:bodyPr/>
          <a:lstStyle/>
          <a:p>
            <a:r>
              <a:rPr lang="en-US" dirty="0"/>
              <a:t>Crop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D1E30-DCC3-9B80-E01D-06D353A8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39" y="1050870"/>
            <a:ext cx="7084667" cy="26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4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Livestock Features</a:t>
            </a:r>
            <a:endParaRPr sz="2500" dirty="0"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52" name="Google Shape;752;p45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E36A1E-45CC-F253-276B-7860C993B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298639" y="3699482"/>
            <a:ext cx="3015651" cy="530400"/>
          </a:xfrm>
        </p:spPr>
        <p:txBody>
          <a:bodyPr/>
          <a:lstStyle/>
          <a:p>
            <a:r>
              <a:rPr lang="en-US" dirty="0"/>
              <a:t>Livestock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D1E30-DCC3-9B80-E01D-06D353A8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050870"/>
            <a:ext cx="7704000" cy="26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Agroforestry Features</a:t>
            </a:r>
            <a:endParaRPr sz="2500" dirty="0"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52" name="Google Shape;752;p45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E36A1E-45CC-F253-276B-7860C993B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87316" y="3678409"/>
            <a:ext cx="3257019" cy="530400"/>
          </a:xfrm>
        </p:spPr>
        <p:txBody>
          <a:bodyPr/>
          <a:lstStyle/>
          <a:p>
            <a:r>
              <a:rPr lang="en-US" dirty="0"/>
              <a:t>Agroforestry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D1E30-DCC3-9B80-E01D-06D353A8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050870"/>
            <a:ext cx="7704000" cy="26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Equipment Features</a:t>
            </a:r>
            <a:endParaRPr sz="2500" dirty="0"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52" name="Google Shape;752;p45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E36A1E-45CC-F253-276B-7860C993B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87316" y="3678409"/>
            <a:ext cx="3257019" cy="530400"/>
          </a:xfrm>
        </p:spPr>
        <p:txBody>
          <a:bodyPr/>
          <a:lstStyle/>
          <a:p>
            <a:r>
              <a:rPr lang="en-US" dirty="0"/>
              <a:t>Equipment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D1E30-DCC3-9B80-E01D-06D353A8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050870"/>
            <a:ext cx="7704000" cy="26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0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Notice</a:t>
            </a:r>
            <a:r>
              <a:rPr lang="en" sz="2500" dirty="0" smtClean="0"/>
              <a:t> </a:t>
            </a:r>
            <a:r>
              <a:rPr lang="en" sz="2500" dirty="0"/>
              <a:t>Features</a:t>
            </a:r>
            <a:endParaRPr sz="2500" dirty="0"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52" name="Google Shape;752;p45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E36A1E-45CC-F253-276B-7860C993B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87316" y="3678409"/>
            <a:ext cx="3257019" cy="530400"/>
          </a:xfrm>
        </p:spPr>
        <p:txBody>
          <a:bodyPr/>
          <a:lstStyle/>
          <a:p>
            <a:r>
              <a:rPr lang="en-US" dirty="0" smtClean="0"/>
              <a:t>Notice</a:t>
            </a:r>
            <a:r>
              <a:rPr lang="en-US" dirty="0" smtClean="0"/>
              <a:t> </a:t>
            </a:r>
            <a:r>
              <a:rPr lang="en-US" dirty="0"/>
              <a:t>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91" y="967855"/>
            <a:ext cx="7562609" cy="277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Weather Features</a:t>
            </a:r>
            <a:endParaRPr sz="2500" dirty="0"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52" name="Google Shape;752;p45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E36A1E-45CC-F253-276B-7860C993B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87316" y="3678409"/>
            <a:ext cx="3257019" cy="530400"/>
          </a:xfrm>
        </p:spPr>
        <p:txBody>
          <a:bodyPr/>
          <a:lstStyle/>
          <a:p>
            <a:r>
              <a:rPr lang="en-US" dirty="0"/>
              <a:t>Weather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D1E30-DCC3-9B80-E01D-06D353A89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0000" y="1050870"/>
            <a:ext cx="7703999" cy="26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Email </a:t>
            </a:r>
            <a:r>
              <a:rPr lang="en" sz="2500" dirty="0"/>
              <a:t>Features</a:t>
            </a:r>
            <a:endParaRPr sz="2500" dirty="0"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52" name="Google Shape;752;p45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E36A1E-45CC-F253-276B-7860C993B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87316" y="3935382"/>
            <a:ext cx="3257019" cy="530400"/>
          </a:xfrm>
        </p:spPr>
        <p:txBody>
          <a:bodyPr/>
          <a:lstStyle/>
          <a:p>
            <a:r>
              <a:rPr lang="en-US" dirty="0" smtClean="0"/>
              <a:t>Email</a:t>
            </a:r>
            <a:r>
              <a:rPr lang="en-US" dirty="0" smtClean="0"/>
              <a:t> </a:t>
            </a:r>
            <a:r>
              <a:rPr lang="en-US" dirty="0"/>
              <a:t>Interface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570"/>
          <a:stretch/>
        </p:blipFill>
        <p:spPr>
          <a:xfrm>
            <a:off x="1469009" y="1017725"/>
            <a:ext cx="6674912" cy="28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User Approval</a:t>
            </a:r>
            <a:r>
              <a:rPr lang="en" sz="2500" dirty="0" smtClean="0"/>
              <a:t> </a:t>
            </a:r>
            <a:r>
              <a:rPr lang="en" sz="2500" dirty="0"/>
              <a:t>Features</a:t>
            </a:r>
            <a:endParaRPr sz="2500" dirty="0"/>
          </a:p>
        </p:txBody>
      </p:sp>
      <p:grpSp>
        <p:nvGrpSpPr>
          <p:cNvPr id="751" name="Google Shape;751;p45"/>
          <p:cNvGrpSpPr/>
          <p:nvPr/>
        </p:nvGrpSpPr>
        <p:grpSpPr>
          <a:xfrm>
            <a:off x="4067479" y="3973641"/>
            <a:ext cx="1009026" cy="1169667"/>
            <a:chOff x="2715175" y="2312475"/>
            <a:chExt cx="595050" cy="689825"/>
          </a:xfrm>
        </p:grpSpPr>
        <p:sp>
          <p:nvSpPr>
            <p:cNvPr id="752" name="Google Shape;752;p45"/>
            <p:cNvSpPr/>
            <p:nvPr/>
          </p:nvSpPr>
          <p:spPr>
            <a:xfrm>
              <a:off x="2715175" y="2312475"/>
              <a:ext cx="301775" cy="297975"/>
            </a:xfrm>
            <a:custGeom>
              <a:avLst/>
              <a:gdLst/>
              <a:ahLst/>
              <a:cxnLst/>
              <a:rect l="l" t="t" r="r" b="b"/>
              <a:pathLst>
                <a:path w="12071" h="11919" extrusionOk="0">
                  <a:moveTo>
                    <a:pt x="116" y="0"/>
                  </a:moveTo>
                  <a:lnTo>
                    <a:pt x="116" y="0"/>
                  </a:lnTo>
                  <a:cubicBezTo>
                    <a:pt x="116" y="0"/>
                    <a:pt x="0" y="6477"/>
                    <a:pt x="2623" y="9849"/>
                  </a:cubicBezTo>
                  <a:cubicBezTo>
                    <a:pt x="3463" y="10932"/>
                    <a:pt x="5455" y="11918"/>
                    <a:pt x="7145" y="11918"/>
                  </a:cubicBezTo>
                  <a:cubicBezTo>
                    <a:pt x="8128" y="11918"/>
                    <a:pt x="9009" y="11584"/>
                    <a:pt x="9501" y="10741"/>
                  </a:cubicBezTo>
                  <a:cubicBezTo>
                    <a:pt x="11767" y="9813"/>
                    <a:pt x="12070" y="6102"/>
                    <a:pt x="10322" y="3854"/>
                  </a:cubicBezTo>
                  <a:cubicBezTo>
                    <a:pt x="7699" y="482"/>
                    <a:pt x="117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5"/>
            <p:cNvSpPr/>
            <p:nvPr/>
          </p:nvSpPr>
          <p:spPr>
            <a:xfrm>
              <a:off x="3038550" y="2411525"/>
              <a:ext cx="271675" cy="209575"/>
            </a:xfrm>
            <a:custGeom>
              <a:avLst/>
              <a:gdLst/>
              <a:ahLst/>
              <a:cxnLst/>
              <a:rect l="l" t="t" r="r" b="b"/>
              <a:pathLst>
                <a:path w="10867" h="8383" extrusionOk="0">
                  <a:moveTo>
                    <a:pt x="7799" y="1"/>
                  </a:moveTo>
                  <a:cubicBezTo>
                    <a:pt x="5910" y="1"/>
                    <a:pt x="3591" y="271"/>
                    <a:pt x="2195" y="1409"/>
                  </a:cubicBezTo>
                  <a:cubicBezTo>
                    <a:pt x="420" y="2854"/>
                    <a:pt x="1" y="5807"/>
                    <a:pt x="1606" y="6940"/>
                  </a:cubicBezTo>
                  <a:cubicBezTo>
                    <a:pt x="1930" y="7978"/>
                    <a:pt x="3014" y="8382"/>
                    <a:pt x="4179" y="8382"/>
                  </a:cubicBezTo>
                  <a:cubicBezTo>
                    <a:pt x="5294" y="8382"/>
                    <a:pt x="6483" y="8012"/>
                    <a:pt x="7146" y="7475"/>
                  </a:cubicBezTo>
                  <a:cubicBezTo>
                    <a:pt x="9796" y="5307"/>
                    <a:pt x="10867" y="222"/>
                    <a:pt x="10867" y="222"/>
                  </a:cubicBezTo>
                  <a:cubicBezTo>
                    <a:pt x="10867" y="222"/>
                    <a:pt x="9509" y="1"/>
                    <a:pt x="7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5"/>
            <p:cNvSpPr/>
            <p:nvPr/>
          </p:nvSpPr>
          <p:spPr>
            <a:xfrm>
              <a:off x="3007775" y="2468150"/>
              <a:ext cx="217700" cy="427050"/>
            </a:xfrm>
            <a:custGeom>
              <a:avLst/>
              <a:gdLst/>
              <a:ahLst/>
              <a:cxnLst/>
              <a:rect l="l" t="t" r="r" b="b"/>
              <a:pathLst>
                <a:path w="8708" h="17082" extrusionOk="0">
                  <a:moveTo>
                    <a:pt x="8708" y="0"/>
                  </a:moveTo>
                  <a:cubicBezTo>
                    <a:pt x="447" y="2783"/>
                    <a:pt x="1" y="13828"/>
                    <a:pt x="134" y="16718"/>
                  </a:cubicBezTo>
                  <a:cubicBezTo>
                    <a:pt x="145" y="17018"/>
                    <a:pt x="305" y="17081"/>
                    <a:pt x="438" y="17081"/>
                  </a:cubicBezTo>
                  <a:cubicBezTo>
                    <a:pt x="534" y="17081"/>
                    <a:pt x="616" y="17048"/>
                    <a:pt x="616" y="17048"/>
                  </a:cubicBezTo>
                  <a:cubicBezTo>
                    <a:pt x="910" y="2856"/>
                    <a:pt x="8706" y="1"/>
                    <a:pt x="8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5"/>
            <p:cNvSpPr/>
            <p:nvPr/>
          </p:nvSpPr>
          <p:spPr>
            <a:xfrm>
              <a:off x="2808625" y="2448950"/>
              <a:ext cx="217475" cy="427050"/>
            </a:xfrm>
            <a:custGeom>
              <a:avLst/>
              <a:gdLst/>
              <a:ahLst/>
              <a:cxnLst/>
              <a:rect l="l" t="t" r="r" b="b"/>
              <a:pathLst>
                <a:path w="8699" h="17082" extrusionOk="0">
                  <a:moveTo>
                    <a:pt x="0" y="1"/>
                  </a:moveTo>
                  <a:cubicBezTo>
                    <a:pt x="1" y="1"/>
                    <a:pt x="7788" y="2866"/>
                    <a:pt x="8083" y="17049"/>
                  </a:cubicBezTo>
                  <a:cubicBezTo>
                    <a:pt x="8083" y="17049"/>
                    <a:pt x="8164" y="17082"/>
                    <a:pt x="8261" y="17082"/>
                  </a:cubicBezTo>
                  <a:cubicBezTo>
                    <a:pt x="8395" y="17082"/>
                    <a:pt x="8558" y="17019"/>
                    <a:pt x="8573" y="16719"/>
                  </a:cubicBezTo>
                  <a:cubicBezTo>
                    <a:pt x="8698" y="13837"/>
                    <a:pt x="8252" y="279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5"/>
            <p:cNvSpPr/>
            <p:nvPr/>
          </p:nvSpPr>
          <p:spPr>
            <a:xfrm>
              <a:off x="2871050" y="2862450"/>
              <a:ext cx="279925" cy="139850"/>
            </a:xfrm>
            <a:custGeom>
              <a:avLst/>
              <a:gdLst/>
              <a:ahLst/>
              <a:cxnLst/>
              <a:rect l="l" t="t" r="r" b="b"/>
              <a:pathLst>
                <a:path w="11197" h="5594" extrusionOk="0">
                  <a:moveTo>
                    <a:pt x="5603" y="0"/>
                  </a:moveTo>
                  <a:cubicBezTo>
                    <a:pt x="2508" y="0"/>
                    <a:pt x="1" y="2507"/>
                    <a:pt x="1" y="5594"/>
                  </a:cubicBezTo>
                  <a:lnTo>
                    <a:pt x="11197" y="5594"/>
                  </a:lnTo>
                  <a:cubicBezTo>
                    <a:pt x="11197" y="2507"/>
                    <a:pt x="8690" y="0"/>
                    <a:pt x="5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DE36A1E-45CC-F253-276B-7860C993B6B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2987316" y="3935382"/>
            <a:ext cx="3257019" cy="530400"/>
          </a:xfrm>
        </p:spPr>
        <p:txBody>
          <a:bodyPr/>
          <a:lstStyle/>
          <a:p>
            <a:r>
              <a:rPr lang="en-US" dirty="0" smtClean="0"/>
              <a:t>Email</a:t>
            </a:r>
            <a:r>
              <a:rPr lang="en-US" dirty="0" smtClean="0"/>
              <a:t> </a:t>
            </a:r>
            <a:r>
              <a:rPr lang="en-US" dirty="0"/>
              <a:t>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34" y="1287391"/>
            <a:ext cx="7792756" cy="26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9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80" name="Google Shape;680;p40"/>
          <p:cNvSpPr txBox="1">
            <a:spLocks noGrp="1"/>
          </p:cNvSpPr>
          <p:nvPr>
            <p:ph type="title" idx="7"/>
          </p:nvPr>
        </p:nvSpPr>
        <p:spPr>
          <a:xfrm>
            <a:off x="1080729" y="1341302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81" name="Google Shape;681;p40"/>
          <p:cNvSpPr txBox="1">
            <a:spLocks noGrp="1"/>
          </p:cNvSpPr>
          <p:nvPr>
            <p:ph type="title" idx="8"/>
          </p:nvPr>
        </p:nvSpPr>
        <p:spPr>
          <a:xfrm>
            <a:off x="1080729" y="3163214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82" name="Google Shape;682;p40"/>
          <p:cNvSpPr txBox="1">
            <a:spLocks noGrp="1"/>
          </p:cNvSpPr>
          <p:nvPr>
            <p:ph type="title" idx="9"/>
          </p:nvPr>
        </p:nvSpPr>
        <p:spPr>
          <a:xfrm>
            <a:off x="3692700" y="1343422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3" name="Google Shape;683;p40"/>
          <p:cNvSpPr txBox="1">
            <a:spLocks noGrp="1"/>
          </p:cNvSpPr>
          <p:nvPr>
            <p:ph type="title" idx="13"/>
          </p:nvPr>
        </p:nvSpPr>
        <p:spPr>
          <a:xfrm>
            <a:off x="3692700" y="3163214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84" name="Google Shape;684;p40"/>
          <p:cNvSpPr txBox="1">
            <a:spLocks noGrp="1"/>
          </p:cNvSpPr>
          <p:nvPr>
            <p:ph type="title" idx="14"/>
          </p:nvPr>
        </p:nvSpPr>
        <p:spPr>
          <a:xfrm>
            <a:off x="6304671" y="1343422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85" name="Google Shape;685;p40"/>
          <p:cNvSpPr txBox="1">
            <a:spLocks noGrp="1"/>
          </p:cNvSpPr>
          <p:nvPr>
            <p:ph type="title" idx="15"/>
          </p:nvPr>
        </p:nvSpPr>
        <p:spPr>
          <a:xfrm>
            <a:off x="6304671" y="3163214"/>
            <a:ext cx="879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86" name="Google Shape;686;p40"/>
          <p:cNvSpPr txBox="1">
            <a:spLocks noGrp="1"/>
          </p:cNvSpPr>
          <p:nvPr>
            <p:ph type="subTitle" idx="16"/>
          </p:nvPr>
        </p:nvSpPr>
        <p:spPr>
          <a:xfrm>
            <a:off x="1080729" y="2032012"/>
            <a:ext cx="1944771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87" name="Google Shape;687;p40"/>
          <p:cNvSpPr txBox="1">
            <a:spLocks noGrp="1"/>
          </p:cNvSpPr>
          <p:nvPr>
            <p:ph type="subTitle" idx="17"/>
          </p:nvPr>
        </p:nvSpPr>
        <p:spPr>
          <a:xfrm>
            <a:off x="3692700" y="2038016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688" name="Google Shape;688;p40"/>
          <p:cNvSpPr txBox="1">
            <a:spLocks noGrp="1"/>
          </p:cNvSpPr>
          <p:nvPr>
            <p:ph type="subTitle" idx="18"/>
          </p:nvPr>
        </p:nvSpPr>
        <p:spPr>
          <a:xfrm>
            <a:off x="6304671" y="2038311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689" name="Google Shape;689;p40"/>
          <p:cNvSpPr txBox="1">
            <a:spLocks noGrp="1"/>
          </p:cNvSpPr>
          <p:nvPr>
            <p:ph type="subTitle" idx="19"/>
          </p:nvPr>
        </p:nvSpPr>
        <p:spPr>
          <a:xfrm>
            <a:off x="1086892" y="3829575"/>
            <a:ext cx="200295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690" name="Google Shape;690;p40"/>
          <p:cNvSpPr txBox="1">
            <a:spLocks noGrp="1"/>
          </p:cNvSpPr>
          <p:nvPr>
            <p:ph type="subTitle" idx="20"/>
          </p:nvPr>
        </p:nvSpPr>
        <p:spPr>
          <a:xfrm>
            <a:off x="3692700" y="38295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Outputs</a:t>
            </a:r>
            <a:endParaRPr dirty="0"/>
          </a:p>
        </p:txBody>
      </p:sp>
      <p:sp>
        <p:nvSpPr>
          <p:cNvPr id="691" name="Google Shape;691;p40"/>
          <p:cNvSpPr txBox="1">
            <a:spLocks noGrp="1"/>
          </p:cNvSpPr>
          <p:nvPr>
            <p:ph type="subTitle" idx="21"/>
          </p:nvPr>
        </p:nvSpPr>
        <p:spPr>
          <a:xfrm>
            <a:off x="6304671" y="3829575"/>
            <a:ext cx="2305548" cy="697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 &amp; Future Work</a:t>
            </a:r>
            <a:endParaRPr dirty="0"/>
          </a:p>
        </p:txBody>
      </p:sp>
      <p:cxnSp>
        <p:nvCxnSpPr>
          <p:cNvPr id="692" name="Google Shape;692;p40"/>
          <p:cNvCxnSpPr/>
          <p:nvPr/>
        </p:nvCxnSpPr>
        <p:spPr>
          <a:xfrm>
            <a:off x="-75872" y="2780226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6" name="Google Shape;1246;p65"/>
          <p:cNvCxnSpPr/>
          <p:nvPr/>
        </p:nvCxnSpPr>
        <p:spPr>
          <a:xfrm>
            <a:off x="0" y="3439837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7" name="Google Shape;1247;p65"/>
          <p:cNvSpPr txBox="1">
            <a:spLocks noGrp="1"/>
          </p:cNvSpPr>
          <p:nvPr>
            <p:ph type="title"/>
          </p:nvPr>
        </p:nvSpPr>
        <p:spPr>
          <a:xfrm>
            <a:off x="2703446" y="588115"/>
            <a:ext cx="5340625" cy="553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Limitation &amp; </a:t>
            </a:r>
            <a:r>
              <a:rPr lang="en" sz="3000" dirty="0">
                <a:solidFill>
                  <a:schemeClr val="accent1"/>
                </a:solidFill>
              </a:rPr>
              <a:t>Future Works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1248" name="Google Shape;1248;p65"/>
          <p:cNvSpPr txBox="1">
            <a:spLocks noGrp="1"/>
          </p:cNvSpPr>
          <p:nvPr>
            <p:ph type="title" idx="2"/>
          </p:nvPr>
        </p:nvSpPr>
        <p:spPr>
          <a:xfrm>
            <a:off x="1345098" y="477849"/>
            <a:ext cx="1358348" cy="774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06</a:t>
            </a:r>
            <a:endParaRPr sz="5000" dirty="0"/>
          </a:p>
        </p:txBody>
      </p:sp>
      <p:sp>
        <p:nvSpPr>
          <p:cNvPr id="1249" name="Google Shape;1249;p65"/>
          <p:cNvSpPr txBox="1">
            <a:spLocks noGrp="1"/>
          </p:cNvSpPr>
          <p:nvPr>
            <p:ph type="subTitle" idx="1"/>
          </p:nvPr>
        </p:nvSpPr>
        <p:spPr>
          <a:xfrm>
            <a:off x="2953454" y="1235990"/>
            <a:ext cx="1802296" cy="361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</a:t>
            </a:r>
          </a:p>
          <a:p>
            <a:endParaRPr 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b="1" dirty="0">
              <a:solidFill>
                <a:schemeClr val="accent1"/>
              </a:solidFill>
            </a:endParaRPr>
          </a:p>
          <a:p>
            <a:pPr marL="139700" indent="0"/>
            <a:endParaRPr lang="en-US" sz="2000" dirty="0"/>
          </a:p>
        </p:txBody>
      </p:sp>
      <p:pic>
        <p:nvPicPr>
          <p:cNvPr id="1250" name="Google Shape;1250;p6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1728450" y="2651638"/>
            <a:ext cx="5687100" cy="22375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F21E55-9FDB-9B23-DDB5-7D4FA8D4C382}"/>
              </a:ext>
            </a:extLst>
          </p:cNvPr>
          <p:cNvSpPr txBox="1"/>
          <p:nvPr/>
        </p:nvSpPr>
        <p:spPr>
          <a:xfrm>
            <a:off x="3021497" y="1691261"/>
            <a:ext cx="2007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b="1" dirty="0" smtClean="0">
                <a:latin typeface="Cabin" panose="020B0604020202020204" charset="0"/>
              </a:rPr>
              <a:t> Limited Integration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b="1" dirty="0" smtClean="0">
                <a:latin typeface="Cabin" panose="020B0604020202020204" charset="0"/>
              </a:rPr>
              <a:t> Scalability Issues</a:t>
            </a:r>
            <a:endParaRPr lang="en-US" altLang="en-US" sz="1200" dirty="0">
              <a:latin typeface="Cabin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b="1" dirty="0" smtClean="0">
                <a:latin typeface="Cabin" panose="020B0604020202020204" charset="0"/>
              </a:rPr>
              <a:t> User </a:t>
            </a:r>
            <a:r>
              <a:rPr lang="en-US" altLang="en-US" sz="1200" b="1" dirty="0">
                <a:latin typeface="Cabin" panose="020B0604020202020204" charset="0"/>
              </a:rPr>
              <a:t>Interface </a:t>
            </a:r>
            <a:r>
              <a:rPr lang="en-US" altLang="en-US" sz="1200" b="1" dirty="0" smtClean="0">
                <a:latin typeface="Cabin" panose="020B0604020202020204" charset="0"/>
              </a:rPr>
              <a:t>Constraints</a:t>
            </a:r>
            <a:endParaRPr lang="en-US" altLang="en-US" sz="1200" dirty="0"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8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6" name="Google Shape;1246;p65"/>
          <p:cNvCxnSpPr/>
          <p:nvPr/>
        </p:nvCxnSpPr>
        <p:spPr>
          <a:xfrm>
            <a:off x="0" y="3439837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7" name="Google Shape;1247;p65"/>
          <p:cNvSpPr txBox="1">
            <a:spLocks noGrp="1"/>
          </p:cNvSpPr>
          <p:nvPr>
            <p:ph type="title"/>
          </p:nvPr>
        </p:nvSpPr>
        <p:spPr>
          <a:xfrm>
            <a:off x="2928711" y="541970"/>
            <a:ext cx="5536862" cy="553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Limitation &amp; </a:t>
            </a:r>
            <a:r>
              <a:rPr lang="en" sz="3000" dirty="0">
                <a:solidFill>
                  <a:schemeClr val="accent1"/>
                </a:solidFill>
              </a:rPr>
              <a:t>Future Works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1248" name="Google Shape;1248;p65"/>
          <p:cNvSpPr txBox="1">
            <a:spLocks noGrp="1"/>
          </p:cNvSpPr>
          <p:nvPr>
            <p:ph type="title" idx="2"/>
          </p:nvPr>
        </p:nvSpPr>
        <p:spPr>
          <a:xfrm>
            <a:off x="1531311" y="427988"/>
            <a:ext cx="1397400" cy="774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06</a:t>
            </a:r>
            <a:endParaRPr sz="5000" dirty="0"/>
          </a:p>
        </p:txBody>
      </p:sp>
      <p:sp>
        <p:nvSpPr>
          <p:cNvPr id="1249" name="Google Shape;1249;p65"/>
          <p:cNvSpPr txBox="1">
            <a:spLocks noGrp="1"/>
          </p:cNvSpPr>
          <p:nvPr>
            <p:ph type="subTitle" idx="1"/>
          </p:nvPr>
        </p:nvSpPr>
        <p:spPr>
          <a:xfrm>
            <a:off x="2867419" y="1173783"/>
            <a:ext cx="1764215" cy="335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50" name="Google Shape;1250;p6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1728450" y="2651638"/>
            <a:ext cx="5687100" cy="22375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F21E55-9FDB-9B23-DDB5-7D4FA8D4C382}"/>
              </a:ext>
            </a:extLst>
          </p:cNvPr>
          <p:cNvSpPr txBox="1"/>
          <p:nvPr/>
        </p:nvSpPr>
        <p:spPr>
          <a:xfrm>
            <a:off x="2928711" y="1509064"/>
            <a:ext cx="5108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200" b="1" dirty="0" smtClean="0">
                <a:latin typeface="Cabin" panose="020B0604020202020204" charset="0"/>
              </a:rPr>
              <a:t> Enhanced Integration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1" dirty="0" smtClean="0">
                <a:latin typeface="Cabin" panose="020B0604020202020204" charset="0"/>
              </a:rPr>
              <a:t> Performance Optimization</a:t>
            </a:r>
            <a:endParaRPr lang="en-US" sz="1200" dirty="0">
              <a:latin typeface="Cabin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1" dirty="0" smtClean="0">
                <a:latin typeface="Cabin" panose="020B0604020202020204" charset="0"/>
              </a:rPr>
              <a:t> User </a:t>
            </a:r>
            <a:r>
              <a:rPr lang="en-US" sz="1200" b="1" dirty="0">
                <a:latin typeface="Cabin" panose="020B0604020202020204" charset="0"/>
              </a:rPr>
              <a:t>Interface </a:t>
            </a:r>
            <a:r>
              <a:rPr lang="en-US" sz="1200" b="1" dirty="0" smtClean="0">
                <a:latin typeface="Cabin" panose="020B0604020202020204" charset="0"/>
              </a:rPr>
              <a:t>Improvements</a:t>
            </a:r>
            <a:endParaRPr lang="en-US" sz="1200" dirty="0">
              <a:latin typeface="Cabin" panose="020B06040202020202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200" b="1" dirty="0" smtClean="0">
                <a:latin typeface="Cabin" panose="020B0604020202020204" charset="0"/>
              </a:rPr>
              <a:t> Advanced </a:t>
            </a:r>
            <a:r>
              <a:rPr lang="en-US" sz="1200" b="1" dirty="0">
                <a:latin typeface="Cabin" panose="020B0604020202020204" charset="0"/>
              </a:rPr>
              <a:t>Data </a:t>
            </a:r>
            <a:r>
              <a:rPr lang="en-US" sz="1200" b="1" dirty="0" smtClean="0">
                <a:latin typeface="Cabin" panose="020B0604020202020204" charset="0"/>
              </a:rPr>
              <a:t>Analytics</a:t>
            </a:r>
            <a:endParaRPr lang="en-US" sz="1200" dirty="0"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8" name="Google Shape;898;p49"/>
          <p:cNvCxnSpPr/>
          <p:nvPr/>
        </p:nvCxnSpPr>
        <p:spPr>
          <a:xfrm>
            <a:off x="-89125" y="3825600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713226" y="603050"/>
            <a:ext cx="4473000" cy="20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Conclusion</a:t>
            </a:r>
            <a:endParaRPr sz="5000" dirty="0"/>
          </a:p>
        </p:txBody>
      </p:sp>
      <p:pic>
        <p:nvPicPr>
          <p:cNvPr id="900" name="Google Shape;900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788" b="3807"/>
          <a:stretch/>
        </p:blipFill>
        <p:spPr>
          <a:xfrm>
            <a:off x="5388475" y="603050"/>
            <a:ext cx="3042299" cy="393730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8FF03BF-40DD-C7F1-1525-A2F782CF6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204" y="2279853"/>
            <a:ext cx="17890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Project Achievement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Benefits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Challenges Addressed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Future Potential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br>
              <a:rPr lang="en" dirty="0"/>
            </a:br>
            <a:endParaRPr dirty="0"/>
          </a:p>
        </p:txBody>
      </p:sp>
      <p:grpSp>
        <p:nvGrpSpPr>
          <p:cNvPr id="915" name="Google Shape;915;p51"/>
          <p:cNvGrpSpPr/>
          <p:nvPr/>
        </p:nvGrpSpPr>
        <p:grpSpPr>
          <a:xfrm>
            <a:off x="-370729" y="1621153"/>
            <a:ext cx="9885237" cy="2441621"/>
            <a:chOff x="-370729" y="1621153"/>
            <a:chExt cx="9885237" cy="2441621"/>
          </a:xfrm>
        </p:grpSpPr>
        <p:grpSp>
          <p:nvGrpSpPr>
            <p:cNvPr id="916" name="Google Shape;916;p51"/>
            <p:cNvGrpSpPr/>
            <p:nvPr/>
          </p:nvGrpSpPr>
          <p:grpSpPr>
            <a:xfrm rot="5837887" flipH="1">
              <a:off x="-126954" y="1465550"/>
              <a:ext cx="527216" cy="955534"/>
              <a:chOff x="2715175" y="2312475"/>
              <a:chExt cx="310925" cy="563525"/>
            </a:xfrm>
          </p:grpSpPr>
          <p:sp>
            <p:nvSpPr>
              <p:cNvPr id="917" name="Google Shape;917;p51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1919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51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avLst/>
                <a:gdLst/>
                <a:ahLst/>
                <a:cxnLst/>
                <a:rect l="l" t="t" r="r" b="b"/>
                <a:pathLst>
                  <a:path w="8699" h="17082" extrusionOk="0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919;p51"/>
            <p:cNvGrpSpPr/>
            <p:nvPr/>
          </p:nvGrpSpPr>
          <p:grpSpPr>
            <a:xfrm rot="-7538836" flipH="1">
              <a:off x="8709034" y="3092361"/>
              <a:ext cx="527213" cy="955528"/>
              <a:chOff x="2715175" y="2312475"/>
              <a:chExt cx="310925" cy="563525"/>
            </a:xfrm>
          </p:grpSpPr>
          <p:sp>
            <p:nvSpPr>
              <p:cNvPr id="920" name="Google Shape;920;p51"/>
              <p:cNvSpPr/>
              <p:nvPr/>
            </p:nvSpPr>
            <p:spPr>
              <a:xfrm>
                <a:off x="2715175" y="2312475"/>
                <a:ext cx="301775" cy="297975"/>
              </a:xfrm>
              <a:custGeom>
                <a:avLst/>
                <a:gdLst/>
                <a:ahLst/>
                <a:cxnLst/>
                <a:rect l="l" t="t" r="r" b="b"/>
                <a:pathLst>
                  <a:path w="12071" h="11919" extrusionOk="0">
                    <a:moveTo>
                      <a:pt x="116" y="0"/>
                    </a:moveTo>
                    <a:lnTo>
                      <a:pt x="116" y="0"/>
                    </a:lnTo>
                    <a:cubicBezTo>
                      <a:pt x="116" y="0"/>
                      <a:pt x="0" y="6477"/>
                      <a:pt x="2623" y="9849"/>
                    </a:cubicBezTo>
                    <a:cubicBezTo>
                      <a:pt x="3463" y="10932"/>
                      <a:pt x="5455" y="11918"/>
                      <a:pt x="7145" y="11918"/>
                    </a:cubicBezTo>
                    <a:cubicBezTo>
                      <a:pt x="8128" y="11918"/>
                      <a:pt x="9009" y="11584"/>
                      <a:pt x="9501" y="10741"/>
                    </a:cubicBezTo>
                    <a:cubicBezTo>
                      <a:pt x="11767" y="9813"/>
                      <a:pt x="12070" y="6102"/>
                      <a:pt x="10322" y="3854"/>
                    </a:cubicBezTo>
                    <a:cubicBezTo>
                      <a:pt x="7699" y="482"/>
                      <a:pt x="117" y="0"/>
                      <a:pt x="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51"/>
              <p:cNvSpPr/>
              <p:nvPr/>
            </p:nvSpPr>
            <p:spPr>
              <a:xfrm>
                <a:off x="2808625" y="2448950"/>
                <a:ext cx="217475" cy="427050"/>
              </a:xfrm>
              <a:custGeom>
                <a:avLst/>
                <a:gdLst/>
                <a:ahLst/>
                <a:cxnLst/>
                <a:rect l="l" t="t" r="r" b="b"/>
                <a:pathLst>
                  <a:path w="8699" h="17082" extrusionOk="0">
                    <a:moveTo>
                      <a:pt x="0" y="1"/>
                    </a:moveTo>
                    <a:cubicBezTo>
                      <a:pt x="1" y="1"/>
                      <a:pt x="7788" y="2866"/>
                      <a:pt x="8083" y="17049"/>
                    </a:cubicBezTo>
                    <a:cubicBezTo>
                      <a:pt x="8083" y="17049"/>
                      <a:pt x="8164" y="17082"/>
                      <a:pt x="8261" y="17082"/>
                    </a:cubicBezTo>
                    <a:cubicBezTo>
                      <a:pt x="8395" y="17082"/>
                      <a:pt x="8558" y="17019"/>
                      <a:pt x="8573" y="16719"/>
                    </a:cubicBezTo>
                    <a:cubicBezTo>
                      <a:pt x="8698" y="13837"/>
                      <a:pt x="8252" y="279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E653ED-6C50-E0F4-EF5F-5DEB968F2457}"/>
              </a:ext>
            </a:extLst>
          </p:cNvPr>
          <p:cNvSpPr txBox="1"/>
          <p:nvPr/>
        </p:nvSpPr>
        <p:spPr>
          <a:xfrm>
            <a:off x="1533697" y="2101016"/>
            <a:ext cx="652656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lvl="2" indent="-285750" algn="just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1"/>
                </a:solidFill>
                <a:latin typeface="Cabin" panose="020B0604020202020204" charset="0"/>
              </a:rPr>
              <a:t>Zhang, X., Li, J., &amp; Zhao, L. (2018). "Smart Agriculture: A Review of Applications and Technologies." </a:t>
            </a:r>
            <a:r>
              <a:rPr lang="en-US" sz="1200" b="1" i="1" dirty="0">
                <a:solidFill>
                  <a:schemeClr val="tx1"/>
                </a:solidFill>
                <a:latin typeface="Cabin" panose="020B0604020202020204" charset="0"/>
              </a:rPr>
              <a:t>Journal of Agricultural Science and Technology</a:t>
            </a:r>
            <a:r>
              <a:rPr lang="en-US" sz="1200" b="1" dirty="0">
                <a:solidFill>
                  <a:schemeClr val="tx1"/>
                </a:solidFill>
                <a:latin typeface="Cabin" panose="020B0604020202020204" charset="0"/>
              </a:rPr>
              <a:t>, vol. 20, no. 3, pp. 457-478.</a:t>
            </a: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endParaRPr lang="en-US" sz="1200" b="1" dirty="0">
              <a:solidFill>
                <a:schemeClr val="tx1"/>
              </a:solidFill>
              <a:latin typeface="Cabin" panose="020B0604020202020204" charset="0"/>
            </a:endParaRP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1"/>
                </a:solidFill>
                <a:latin typeface="Cabin" panose="020B0604020202020204" charset="0"/>
              </a:rPr>
              <a:t>Singh, R., &amp; Rathore, P. (2017). "Farm Management Information Systems: Challenges and Future Directions." </a:t>
            </a:r>
            <a:r>
              <a:rPr lang="en-US" sz="1200" b="1" i="1" dirty="0">
                <a:solidFill>
                  <a:schemeClr val="tx1"/>
                </a:solidFill>
                <a:latin typeface="Cabin" panose="020B0604020202020204" charset="0"/>
              </a:rPr>
              <a:t>Agricultural Systems</a:t>
            </a:r>
            <a:r>
              <a:rPr lang="en-US" sz="1200" b="1" dirty="0">
                <a:solidFill>
                  <a:schemeClr val="tx1"/>
                </a:solidFill>
                <a:latin typeface="Cabin" panose="020B0604020202020204" charset="0"/>
              </a:rPr>
              <a:t>, vol. 152, pp. 1-10.</a:t>
            </a: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endParaRPr lang="en-US" sz="1200" b="1" dirty="0">
              <a:solidFill>
                <a:schemeClr val="tx1"/>
              </a:solidFill>
              <a:latin typeface="Cabin" panose="020B0604020202020204" charset="0"/>
            </a:endParaRPr>
          </a:p>
          <a:p>
            <a:pPr marL="285750" lvl="2" indent="-285750" algn="just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tx1"/>
                </a:solidFill>
                <a:latin typeface="Cabin" panose="020B0604020202020204" charset="0"/>
              </a:rPr>
              <a:t>Kim, H., Lee, S., &amp; Park, C. (2019). "The Impact of Weather Data on Agricultural Decision-Making: A Comprehensive Review." </a:t>
            </a:r>
            <a:r>
              <a:rPr lang="en-US" sz="1200" b="1" i="1" dirty="0">
                <a:solidFill>
                  <a:schemeClr val="tx1"/>
                </a:solidFill>
                <a:latin typeface="Cabin" panose="020B0604020202020204" charset="0"/>
              </a:rPr>
              <a:t>International Journal of Climate Science</a:t>
            </a:r>
            <a:r>
              <a:rPr lang="en-US" sz="1200" b="1" dirty="0">
                <a:solidFill>
                  <a:schemeClr val="tx1"/>
                </a:solidFill>
                <a:latin typeface="Cabin" panose="020B0604020202020204" charset="0"/>
              </a:rPr>
              <a:t>, vol. 22, no. 4, pp. 305-319.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8" name="Google Shape;1398;p72"/>
          <p:cNvCxnSpPr/>
          <p:nvPr/>
        </p:nvCxnSpPr>
        <p:spPr>
          <a:xfrm>
            <a:off x="-89125" y="2677950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9" name="Google Shape;1399;p72"/>
          <p:cNvSpPr txBox="1">
            <a:spLocks noGrp="1"/>
          </p:cNvSpPr>
          <p:nvPr>
            <p:ph type="title"/>
          </p:nvPr>
        </p:nvSpPr>
        <p:spPr>
          <a:xfrm>
            <a:off x="713275" y="580302"/>
            <a:ext cx="3800400" cy="8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00" name="Google Shape;1400;p72"/>
          <p:cNvSpPr txBox="1">
            <a:spLocks noGrp="1"/>
          </p:cNvSpPr>
          <p:nvPr>
            <p:ph type="subTitle" idx="1"/>
          </p:nvPr>
        </p:nvSpPr>
        <p:spPr>
          <a:xfrm>
            <a:off x="713225" y="1449402"/>
            <a:ext cx="3800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hasibRana@gmail.com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+34 654 321 432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farmerassistans.com</a:t>
            </a:r>
            <a:endParaRPr dirty="0"/>
          </a:p>
        </p:txBody>
      </p:sp>
      <p:grpSp>
        <p:nvGrpSpPr>
          <p:cNvPr id="1402" name="Google Shape;1402;p72"/>
          <p:cNvGrpSpPr/>
          <p:nvPr/>
        </p:nvGrpSpPr>
        <p:grpSpPr>
          <a:xfrm>
            <a:off x="2688656" y="2917421"/>
            <a:ext cx="410579" cy="410619"/>
            <a:chOff x="1379798" y="1723250"/>
            <a:chExt cx="397887" cy="397887"/>
          </a:xfrm>
        </p:grpSpPr>
        <p:sp>
          <p:nvSpPr>
            <p:cNvPr id="1403" name="Google Shape;1403;p7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72"/>
          <p:cNvGrpSpPr/>
          <p:nvPr/>
        </p:nvGrpSpPr>
        <p:grpSpPr>
          <a:xfrm>
            <a:off x="1563745" y="2917421"/>
            <a:ext cx="410601" cy="410619"/>
            <a:chOff x="266768" y="1721375"/>
            <a:chExt cx="397907" cy="397887"/>
          </a:xfrm>
        </p:grpSpPr>
        <p:sp>
          <p:nvSpPr>
            <p:cNvPr id="1408" name="Google Shape;1408;p72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2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72"/>
          <p:cNvGrpSpPr/>
          <p:nvPr/>
        </p:nvGrpSpPr>
        <p:grpSpPr>
          <a:xfrm>
            <a:off x="2126218" y="2917421"/>
            <a:ext cx="410558" cy="410619"/>
            <a:chOff x="864491" y="1723250"/>
            <a:chExt cx="397866" cy="397887"/>
          </a:xfrm>
        </p:grpSpPr>
        <p:sp>
          <p:nvSpPr>
            <p:cNvPr id="1411" name="Google Shape;1411;p7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4" name="Google Shape;1414;p72"/>
          <p:cNvSpPr/>
          <p:nvPr/>
        </p:nvSpPr>
        <p:spPr>
          <a:xfrm>
            <a:off x="3251296" y="2954770"/>
            <a:ext cx="411840" cy="335899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5" name="Google Shape;1415;p7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467" r="16995"/>
          <a:stretch/>
        </p:blipFill>
        <p:spPr>
          <a:xfrm>
            <a:off x="4571975" y="798550"/>
            <a:ext cx="3858649" cy="354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9" name="Google Shape;709;p42"/>
          <p:cNvCxnSpPr/>
          <p:nvPr/>
        </p:nvCxnSpPr>
        <p:spPr>
          <a:xfrm>
            <a:off x="-81982" y="1437981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0" name="Google Shape;710;p4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5107" b="15114"/>
          <a:stretch/>
        </p:blipFill>
        <p:spPr>
          <a:xfrm>
            <a:off x="4121427" y="485104"/>
            <a:ext cx="4542096" cy="2299326"/>
          </a:xfrm>
          <a:prstGeom prst="rect">
            <a:avLst/>
          </a:prstGeom>
        </p:spPr>
      </p:pic>
      <p:sp>
        <p:nvSpPr>
          <p:cNvPr id="711" name="Google Shape;711;p42"/>
          <p:cNvSpPr txBox="1">
            <a:spLocks noGrp="1"/>
          </p:cNvSpPr>
          <p:nvPr>
            <p:ph type="title" idx="2"/>
          </p:nvPr>
        </p:nvSpPr>
        <p:spPr>
          <a:xfrm>
            <a:off x="713223" y="1561759"/>
            <a:ext cx="1315601" cy="897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01</a:t>
            </a:r>
            <a:endParaRPr sz="5000" dirty="0"/>
          </a:p>
        </p:txBody>
      </p:sp>
      <p:sp>
        <p:nvSpPr>
          <p:cNvPr id="712" name="Google Shape;712;p42"/>
          <p:cNvSpPr txBox="1">
            <a:spLocks noGrp="1"/>
          </p:cNvSpPr>
          <p:nvPr>
            <p:ph type="subTitle" idx="1"/>
          </p:nvPr>
        </p:nvSpPr>
        <p:spPr>
          <a:xfrm>
            <a:off x="713223" y="2991775"/>
            <a:ext cx="6159065" cy="1847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Smart Farmer Assistance is an innovative system designed to modernize and simplify farm management. It integrates various features such as crop monitoring, livestock management, silo storage, equipment tracking, and real-time weather updates. Our platform provides farmers with a user-friendly interface to streamline their operations and make informed decisions, enhancing productivity and efficiency in agricultural practices.</a:t>
            </a:r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713223" y="2355871"/>
            <a:ext cx="4523144" cy="518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Introduction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6" name="Google Shape;986;p55"/>
          <p:cNvCxnSpPr/>
          <p:nvPr/>
        </p:nvCxnSpPr>
        <p:spPr>
          <a:xfrm>
            <a:off x="-89125" y="1745200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7" name="Google Shape;987;p55"/>
          <p:cNvSpPr txBox="1">
            <a:spLocks noGrp="1"/>
          </p:cNvSpPr>
          <p:nvPr>
            <p:ph type="title"/>
          </p:nvPr>
        </p:nvSpPr>
        <p:spPr>
          <a:xfrm>
            <a:off x="6050756" y="2463711"/>
            <a:ext cx="2601626" cy="76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Motivation</a:t>
            </a:r>
            <a:endParaRPr sz="3000" dirty="0"/>
          </a:p>
        </p:txBody>
      </p:sp>
      <p:sp>
        <p:nvSpPr>
          <p:cNvPr id="988" name="Google Shape;988;p55"/>
          <p:cNvSpPr txBox="1">
            <a:spLocks noGrp="1"/>
          </p:cNvSpPr>
          <p:nvPr>
            <p:ph type="subTitle" idx="1"/>
          </p:nvPr>
        </p:nvSpPr>
        <p:spPr>
          <a:xfrm>
            <a:off x="1893094" y="3172523"/>
            <a:ext cx="6759288" cy="898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We were inspired by the need to modernize farm management and reduce inefficiencies. Farmers often face challenges in managing multiple tasks and data sources. Our motivation is to develop a system that integrates these tasks, improves decision-making, and promotes sustainable farming practices.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</p:txBody>
      </p:sp>
      <p:sp>
        <p:nvSpPr>
          <p:cNvPr id="989" name="Google Shape;989;p55"/>
          <p:cNvSpPr txBox="1">
            <a:spLocks noGrp="1"/>
          </p:cNvSpPr>
          <p:nvPr>
            <p:ph type="title" idx="2"/>
          </p:nvPr>
        </p:nvSpPr>
        <p:spPr>
          <a:xfrm>
            <a:off x="7235482" y="1745200"/>
            <a:ext cx="1416900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</a:t>
            </a:r>
            <a:endParaRPr sz="5000" dirty="0"/>
          </a:p>
        </p:txBody>
      </p:sp>
      <p:pic>
        <p:nvPicPr>
          <p:cNvPr id="990" name="Google Shape;990;p5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8656" b="8664"/>
          <a:stretch/>
        </p:blipFill>
        <p:spPr>
          <a:xfrm>
            <a:off x="782368" y="539499"/>
            <a:ext cx="4432362" cy="2191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DE2EED-B0E5-D933-962E-F3E2FC4D31DD}"/>
              </a:ext>
            </a:extLst>
          </p:cNvPr>
          <p:cNvSpPr txBox="1"/>
          <p:nvPr/>
        </p:nvSpPr>
        <p:spPr>
          <a:xfrm>
            <a:off x="5022574" y="4075417"/>
            <a:ext cx="3629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Segoe UI Variable Text Light" pitchFamily="2" charset="0"/>
                <a:ea typeface="Sans Serif Collection" panose="020B0502040504020204" pitchFamily="34" charset="0"/>
                <a:cs typeface="ItalicC" panose="00000400000000000000" pitchFamily="2" charset="0"/>
              </a:rPr>
              <a:t>“Innovation is the ability to see change as an opportunity , not a threat”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6" name="Google Shape;1246;p65"/>
          <p:cNvCxnSpPr/>
          <p:nvPr/>
        </p:nvCxnSpPr>
        <p:spPr>
          <a:xfrm>
            <a:off x="0" y="3738011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7" name="Google Shape;1247;p65"/>
          <p:cNvSpPr txBox="1">
            <a:spLocks noGrp="1"/>
          </p:cNvSpPr>
          <p:nvPr>
            <p:ph type="title"/>
          </p:nvPr>
        </p:nvSpPr>
        <p:spPr>
          <a:xfrm>
            <a:off x="2126955" y="770543"/>
            <a:ext cx="1979044" cy="5538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Features</a:t>
            </a:r>
            <a:endParaRPr sz="3000" dirty="0"/>
          </a:p>
        </p:txBody>
      </p:sp>
      <p:sp>
        <p:nvSpPr>
          <p:cNvPr id="1248" name="Google Shape;1248;p65"/>
          <p:cNvSpPr txBox="1">
            <a:spLocks noGrp="1"/>
          </p:cNvSpPr>
          <p:nvPr>
            <p:ph type="title" idx="2"/>
          </p:nvPr>
        </p:nvSpPr>
        <p:spPr>
          <a:xfrm>
            <a:off x="569843" y="660277"/>
            <a:ext cx="1397400" cy="774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</a:t>
            </a:r>
            <a:endParaRPr sz="5000" dirty="0"/>
          </a:p>
        </p:txBody>
      </p:sp>
      <p:sp>
        <p:nvSpPr>
          <p:cNvPr id="1249" name="Google Shape;1249;p65"/>
          <p:cNvSpPr txBox="1">
            <a:spLocks noGrp="1"/>
          </p:cNvSpPr>
          <p:nvPr>
            <p:ph type="subTitle" idx="1"/>
          </p:nvPr>
        </p:nvSpPr>
        <p:spPr>
          <a:xfrm>
            <a:off x="4907756" y="1047449"/>
            <a:ext cx="3381479" cy="2444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500" dirty="0"/>
              <a:t>Features of </a:t>
            </a:r>
            <a:endParaRPr lang="en-US" sz="1500" dirty="0" smtClean="0"/>
          </a:p>
          <a:p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Farmer </a:t>
            </a:r>
            <a:r>
              <a:rPr lang="en-US" sz="15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Assistance </a:t>
            </a:r>
            <a:r>
              <a:rPr lang="en-US" sz="15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lang="en-US" sz="1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200" b="1" dirty="0" smtClean="0">
              <a:solidFill>
                <a:schemeClr val="accent1"/>
              </a:solidFill>
            </a:endParaRPr>
          </a:p>
          <a:p>
            <a:endParaRPr lang="en-US" sz="1200" b="1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Livestock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Silo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Crop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Agroforestry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Equipment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Weather Data </a:t>
            </a:r>
            <a:r>
              <a:rPr lang="en-US" sz="1200" dirty="0" smtClean="0"/>
              <a:t>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smtClean="0"/>
              <a:t>Email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smtClean="0"/>
              <a:t>Notices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 smtClean="0"/>
              <a:t>User Approval</a:t>
            </a:r>
            <a:endParaRPr lang="en-US" sz="1200" dirty="0"/>
          </a:p>
        </p:txBody>
      </p:sp>
      <p:pic>
        <p:nvPicPr>
          <p:cNvPr id="1250" name="Google Shape;1250;p6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15772" b="15772"/>
          <a:stretch/>
        </p:blipFill>
        <p:spPr>
          <a:xfrm>
            <a:off x="569843" y="1855303"/>
            <a:ext cx="3896140" cy="2498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9" name="Google Shape;709;p42"/>
          <p:cNvCxnSpPr/>
          <p:nvPr/>
        </p:nvCxnSpPr>
        <p:spPr>
          <a:xfrm>
            <a:off x="-81982" y="1437981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1" name="Google Shape;711;p42"/>
          <p:cNvSpPr txBox="1">
            <a:spLocks noGrp="1"/>
          </p:cNvSpPr>
          <p:nvPr>
            <p:ph type="title" idx="2"/>
          </p:nvPr>
        </p:nvSpPr>
        <p:spPr>
          <a:xfrm>
            <a:off x="713223" y="1786630"/>
            <a:ext cx="1315601" cy="8979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04</a:t>
            </a:r>
            <a:endParaRPr sz="5000" dirty="0"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713223" y="2670099"/>
            <a:ext cx="2911247" cy="518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Methodology</a:t>
            </a:r>
            <a:endParaRPr sz="3000" dirty="0"/>
          </a:p>
        </p:txBody>
      </p:sp>
      <p:pic>
        <p:nvPicPr>
          <p:cNvPr id="11" name="Google Shape;727;p44">
            <a:extLst>
              <a:ext uri="{FF2B5EF4-FFF2-40B4-BE49-F238E27FC236}">
                <a16:creationId xmlns:a16="http://schemas.microsoft.com/office/drawing/2014/main" id="{907F5567-7997-147E-DFE7-F0960A7FD07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0531" r="10523"/>
          <a:stretch/>
        </p:blipFill>
        <p:spPr>
          <a:xfrm>
            <a:off x="4207565" y="542178"/>
            <a:ext cx="4243090" cy="238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40AF60A-C26F-1C9F-916C-815D89FEFB9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13223" y="3317512"/>
            <a:ext cx="403528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Planning</a:t>
            </a:r>
            <a:r>
              <a:rPr kumimoji="0" lang="en-US" altLang="en-US" sz="15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and Requirement analysis</a:t>
            </a: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Software Architecture and</a:t>
            </a:r>
            <a:r>
              <a:rPr kumimoji="0" lang="en-US" altLang="en-US" sz="15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</a:t>
            </a: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Database Design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Construction</a:t>
            </a:r>
            <a:r>
              <a:rPr kumimoji="0" lang="en-US" altLang="en-US" sz="15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 of Software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bin" panose="020B0604020202020204" charset="0"/>
              </a:rPr>
              <a:t>Testing and Debugging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b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92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4"/>
          <p:cNvSpPr txBox="1">
            <a:spLocks noGrp="1"/>
          </p:cNvSpPr>
          <p:nvPr>
            <p:ph type="title"/>
          </p:nvPr>
        </p:nvSpPr>
        <p:spPr>
          <a:xfrm>
            <a:off x="3278054" y="451855"/>
            <a:ext cx="2479396" cy="492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Database </a:t>
            </a:r>
            <a:r>
              <a:rPr lang="en" sz="2000" dirty="0" smtClean="0"/>
              <a:t>Design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F8798-9264-4F7A-2743-6A47399A9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-77" t="-11391" r="77" b="11391"/>
          <a:stretch/>
        </p:blipFill>
        <p:spPr>
          <a:xfrm>
            <a:off x="429456" y="777519"/>
            <a:ext cx="8176591" cy="358808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8" name="Google Shape;978;p54"/>
          <p:cNvCxnSpPr/>
          <p:nvPr/>
        </p:nvCxnSpPr>
        <p:spPr>
          <a:xfrm>
            <a:off x="-89125" y="2962675"/>
            <a:ext cx="9511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9" name="Google Shape;979;p54"/>
          <p:cNvSpPr txBox="1">
            <a:spLocks noGrp="1"/>
          </p:cNvSpPr>
          <p:nvPr>
            <p:ph type="title"/>
          </p:nvPr>
        </p:nvSpPr>
        <p:spPr>
          <a:xfrm>
            <a:off x="3700668" y="653748"/>
            <a:ext cx="1769165" cy="4196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 smtClean="0"/>
              <a:t>Workflow</a:t>
            </a:r>
            <a:endParaRPr sz="2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A9E3E-BC10-5481-8012-252D03FEA8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t="10161"/>
          <a:stretch/>
        </p:blipFill>
        <p:spPr>
          <a:xfrm>
            <a:off x="457198" y="1232451"/>
            <a:ext cx="8256104" cy="32221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Use Case Diagram of Smart Farmer </a:t>
            </a:r>
            <a:r>
              <a:rPr lang="en" sz="2500" dirty="0">
                <a:solidFill>
                  <a:schemeClr val="accent1"/>
                </a:solidFill>
              </a:rPr>
              <a:t>Assistance</a:t>
            </a:r>
            <a:endParaRPr sz="25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C3F4F-F95B-8639-4EFA-021E2FDB7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965" y="1273897"/>
            <a:ext cx="8065397" cy="3217104"/>
          </a:xfrm>
          <a:prstGeom prst="rect">
            <a:avLst/>
          </a:prstGeom>
          <a:effectLst>
            <a:outerShdw blurRad="50800" dist="38100" dir="5400000" algn="t" rotWithShape="0">
              <a:schemeClr val="tx2">
                <a:lumMod val="75000"/>
                <a:alpha val="4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Soil Management and Conservation by Slidesgo">
  <a:themeElements>
    <a:clrScheme name="Simple Light">
      <a:dk1>
        <a:srgbClr val="000000"/>
      </a:dk1>
      <a:lt1>
        <a:srgbClr val="F8F8F8"/>
      </a:lt1>
      <a:dk2>
        <a:srgbClr val="C2DDC8"/>
      </a:dk2>
      <a:lt2>
        <a:srgbClr val="7BBB91"/>
      </a:lt2>
      <a:accent1>
        <a:srgbClr val="22816F"/>
      </a:accent1>
      <a:accent2>
        <a:srgbClr val="69330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490</Words>
  <Application>Microsoft Office PowerPoint</Application>
  <PresentationFormat>On-screen Show (16:9)</PresentationFormat>
  <Paragraphs>113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Segoe UI Variable Text Light</vt:lpstr>
      <vt:lpstr>Barlow</vt:lpstr>
      <vt:lpstr>ItalicC</vt:lpstr>
      <vt:lpstr>Cabin</vt:lpstr>
      <vt:lpstr>Anaheim</vt:lpstr>
      <vt:lpstr>Sans Serif Collection</vt:lpstr>
      <vt:lpstr>Sora</vt:lpstr>
      <vt:lpstr>Nunito Light</vt:lpstr>
      <vt:lpstr>Wingdings</vt:lpstr>
      <vt:lpstr>Arial</vt:lpstr>
      <vt:lpstr>Soil Management and Conservation by Slidesgo</vt:lpstr>
      <vt:lpstr>Smart Farmer Assistance  Application</vt:lpstr>
      <vt:lpstr>Table of contents</vt:lpstr>
      <vt:lpstr>01</vt:lpstr>
      <vt:lpstr>Motivation</vt:lpstr>
      <vt:lpstr>Features</vt:lpstr>
      <vt:lpstr>04</vt:lpstr>
      <vt:lpstr>Database Design</vt:lpstr>
      <vt:lpstr>Workflow</vt:lpstr>
      <vt:lpstr>Use Case Diagram of Smart Farmer Assistance</vt:lpstr>
      <vt:lpstr>Outputs</vt:lpstr>
      <vt:lpstr>Dashboard View </vt:lpstr>
      <vt:lpstr>Crop Features</vt:lpstr>
      <vt:lpstr>Livestock Features</vt:lpstr>
      <vt:lpstr>Agroforestry Features</vt:lpstr>
      <vt:lpstr>Equipment Features</vt:lpstr>
      <vt:lpstr>Notice Features</vt:lpstr>
      <vt:lpstr>Weather Features</vt:lpstr>
      <vt:lpstr>Email Features</vt:lpstr>
      <vt:lpstr>User Approval Features</vt:lpstr>
      <vt:lpstr>Limitation &amp; Future Works</vt:lpstr>
      <vt:lpstr>Limitation &amp; Future Works</vt:lpstr>
      <vt:lpstr>Conclusion</vt:lpstr>
      <vt:lpstr>References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Farmer Assistance  Application</dc:title>
  <dc:creator>DELL</dc:creator>
  <cp:lastModifiedBy>rayan</cp:lastModifiedBy>
  <cp:revision>12</cp:revision>
  <dcterms:modified xsi:type="dcterms:W3CDTF">2024-09-15T05:14:02Z</dcterms:modified>
</cp:coreProperties>
</file>